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sldIdLst>
    <p:sldId id="256" r:id="rId5"/>
    <p:sldId id="257" r:id="rId6"/>
    <p:sldId id="264" r:id="rId7"/>
    <p:sldId id="266" r:id="rId8"/>
    <p:sldId id="265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6" r:id="rId18"/>
    <p:sldId id="277" r:id="rId19"/>
    <p:sldId id="275" r:id="rId20"/>
    <p:sldId id="278" r:id="rId21"/>
    <p:sldId id="263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DA10"/>
    <a:srgbClr val="F9F8F7"/>
    <a:srgbClr val="E1E6E9"/>
    <a:srgbClr val="FFFFFF"/>
    <a:srgbClr val="1B1C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0" autoAdjust="0"/>
    <p:restoredTop sz="95026" autoAdjust="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궁서" panose="02030600000101010101" pitchFamily="18" charset="-127"/>
                <a:ea typeface="궁서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궁서" panose="02030600000101010101" pitchFamily="18" charset="-127"/>
                <a:ea typeface="궁서" panose="02030600000101010101" pitchFamily="18" charset="-127"/>
              </a:defRPr>
            </a:lvl1pPr>
          </a:lstStyle>
          <a:p>
            <a:fld id="{BABFE824-5A49-49ED-9BB8-3BD033B25699}" type="datetimeFigureOut">
              <a:rPr lang="ko-KR" altLang="en-US" smtClean="0"/>
              <a:pPr/>
              <a:t>2025-12-03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궁서" panose="02030600000101010101" pitchFamily="18" charset="-127"/>
                <a:ea typeface="궁서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궁서" panose="02030600000101010101" pitchFamily="18" charset="-127"/>
                <a:ea typeface="궁서" panose="02030600000101010101" pitchFamily="18" charset="-127"/>
              </a:defRPr>
            </a:lvl1pPr>
          </a:lstStyle>
          <a:p>
            <a:fld id="{646BB3B6-C666-4915-BB3F-AD8FFAF8837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0995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궁서" panose="02030600000101010101" pitchFamily="18" charset="-127"/>
        <a:ea typeface="궁서" panose="02030600000101010101" pitchFamily="18" charset="-127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sz="1200" b="1" dirty="0">
                <a:latin typeface="궁서" panose="02030600000101010101" pitchFamily="18" charset="-127"/>
                <a:ea typeface="궁서" panose="02030600000101010101" pitchFamily="18" charset="-127"/>
              </a:rPr>
              <a:t>비가 와도 눈이 와도 바람이 불어도 신속한 배달</a:t>
            </a:r>
            <a:r>
              <a:rPr lang="en-US" altLang="ko-KR" sz="1200" b="1" dirty="0">
                <a:latin typeface="궁서" panose="02030600000101010101" pitchFamily="18" charset="-127"/>
                <a:ea typeface="궁서" panose="02030600000101010101" pitchFamily="18" charset="-127"/>
              </a:rPr>
              <a:t>,</a:t>
            </a:r>
          </a:p>
          <a:p>
            <a:pPr algn="ctr"/>
            <a:r>
              <a:rPr lang="ko-KR" altLang="en-US" b="1" dirty="0">
                <a:latin typeface="궁서" panose="02030600000101010101" pitchFamily="18" charset="-127"/>
                <a:ea typeface="궁서" panose="02030600000101010101" pitchFamily="18" charset="-127"/>
              </a:rPr>
              <a:t>당신의 행복을 배달합니다</a:t>
            </a:r>
            <a:r>
              <a:rPr lang="en-US" altLang="ko-KR" b="1" dirty="0"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  <a:r>
              <a:rPr lang="ko-KR" altLang="en-US" b="1" dirty="0">
                <a:latin typeface="궁서" panose="02030600000101010101" pitchFamily="18" charset="-127"/>
                <a:ea typeface="궁서" panose="02030600000101010101" pitchFamily="18" charset="-127"/>
              </a:rPr>
              <a:t> </a:t>
            </a:r>
            <a:r>
              <a:rPr lang="ko-KR" altLang="en-US" sz="1200" b="1" dirty="0">
                <a:latin typeface="궁서" panose="02030600000101010101" pitchFamily="18" charset="-127"/>
                <a:ea typeface="궁서" panose="02030600000101010101" pitchFamily="18" charset="-127"/>
              </a:rPr>
              <a:t> </a:t>
            </a:r>
            <a:endParaRPr lang="ko-KR" altLang="en-US" dirty="0"/>
          </a:p>
          <a:p>
            <a:pPr algn="ctr"/>
            <a:r>
              <a:rPr lang="ko-KR" altLang="en-US" sz="1200" b="1" dirty="0">
                <a:latin typeface="궁서" panose="02030600000101010101" pitchFamily="18" charset="-127"/>
                <a:ea typeface="궁서" panose="02030600000101010101" pitchFamily="18" charset="-127"/>
              </a:rPr>
              <a:t>오늘은 말들이 다 바빠서</a:t>
            </a:r>
            <a:r>
              <a:rPr lang="en-US" altLang="ko-KR" sz="1200" b="1" dirty="0">
                <a:latin typeface="궁서" panose="02030600000101010101" pitchFamily="18" charset="-127"/>
                <a:ea typeface="궁서" panose="02030600000101010101" pitchFamily="18" charset="-127"/>
              </a:rPr>
              <a:t>,</a:t>
            </a:r>
          </a:p>
          <a:p>
            <a:pPr algn="ctr"/>
            <a:r>
              <a:rPr lang="ko-KR" altLang="en-US" sz="1200" b="1" dirty="0">
                <a:latin typeface="궁서" panose="02030600000101010101" pitchFamily="18" charset="-127"/>
                <a:ea typeface="궁서" panose="02030600000101010101" pitchFamily="18" charset="-127"/>
              </a:rPr>
              <a:t>기사님이 대신 왔습니다</a:t>
            </a:r>
            <a:r>
              <a:rPr lang="en-US" altLang="ko-KR" sz="1200" b="1" dirty="0"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  <a:endParaRPr lang="ko-KR" altLang="en-US" dirty="0"/>
          </a:p>
          <a:p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BB3B6-C666-4915-BB3F-AD8FFAF8837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491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-KR" b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BB3B6-C666-4915-BB3F-AD8FFAF88376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062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BB3B6-C666-4915-BB3F-AD8FFAF88376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5738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68223-E013-9452-FB2E-6F596D95C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E973D3-738B-59CC-B8B5-DAE769D033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AF40E8C-A32A-431E-5651-F1CA4C677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23792B-9B17-6A90-53C4-0C50C98917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BB3B6-C666-4915-BB3F-AD8FFAF88376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1819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287B8-8218-6F50-1677-0DCE508AF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3BDE6BE-35D7-B233-97D9-FC3489E59C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57E17DA-88D8-0A06-00DA-CEA80395F3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F3A02F-BCB0-2B75-3568-3151505533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BB3B6-C666-4915-BB3F-AD8FFAF88376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6278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0C5F1-78E6-9323-FE82-36F53D5A0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58C0EC-2F53-E1BD-3441-9337331650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CE42DF-168D-5D53-09FD-F8C5E2DDA2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C7906-2D4B-1CE9-1288-5E89B7A1CD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BB3B6-C666-4915-BB3F-AD8FFAF88376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8771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6C1AB-5164-97B9-21DA-C654485C4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1CF582-D360-3735-C582-DDE60E1E4C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F273676-ACC7-C772-5030-94E4B6E89A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7B3FF6-39BA-11E6-0E51-36A8EF4476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BB3B6-C666-4915-BB3F-AD8FFAF88376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7108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2D2D3-EFE1-CC6F-8C02-9D6400D96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0140AB-7C1B-6E01-A4C8-2A15314E0E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B23D33-488D-C2BB-D258-7B961FC285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2CA89B-FD82-45B9-6A44-7D07A770BF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BB3B6-C666-4915-BB3F-AD8FFAF88376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7597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27E8B-EDDE-888C-4822-35F77D92D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0C41574-E2F9-2CD1-89CE-56A9B4828B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D2B3796-E2D8-D6B4-3C88-7430E597ED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EA217E-4462-1844-9C8D-8DB270D609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BB3B6-C666-4915-BB3F-AD8FFAF88376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9697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63C00C-392A-1C02-DDED-A31FE1ECF0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05D56F-65A0-597D-4C19-6F5898405D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D1283A-4A36-99BE-C93E-905408C97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3183-8556-41B8-BAC5-75173BB4BFFA}" type="datetimeFigureOut">
              <a:rPr lang="ko-KR" altLang="en-US" smtClean="0"/>
              <a:t>2025-12-03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15959F-7694-0A10-5929-0382018C7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3F7022-31F2-1094-1210-A24421210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B765-F0E9-48A4-A563-D84CD8062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568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9DCD1D-BD81-867F-7456-58233E623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309BBC-D363-B755-7F43-424BAC82FB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C5BFB3-2926-6BDF-7B1F-9CB323553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3183-8556-41B8-BAC5-75173BB4BFFA}" type="datetimeFigureOut">
              <a:rPr lang="ko-KR" altLang="en-US" smtClean="0"/>
              <a:t>2025-12-03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FD4F5D-658C-3719-E32C-9D235AD1A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B21604-F7A4-F72F-D5F5-EE7877C31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B765-F0E9-48A4-A563-D84CD8062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036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ED97DAA-79F2-BD5F-98ED-84D50FC5AD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3DFB95-26CE-874B-A233-7DD9EDFCB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EFD749-7678-1146-96AB-F903E1366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3183-8556-41B8-BAC5-75173BB4BFFA}" type="datetimeFigureOut">
              <a:rPr lang="ko-KR" altLang="en-US" smtClean="0"/>
              <a:t>2025-12-03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07AAED-6437-CF9F-A88A-1357500E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83943E-D945-BBC3-71D0-CB12D6579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B765-F0E9-48A4-A563-D84CD8062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298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64C58-E973-65A2-BA68-D9B70B963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6B0D35-296F-598C-20CF-9C9ACD78C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F2DB98-2E14-1225-5461-A7509537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3183-8556-41B8-BAC5-75173BB4BFFA}" type="datetimeFigureOut">
              <a:rPr lang="ko-KR" altLang="en-US" smtClean="0"/>
              <a:t>2025-12-03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51FB97-E4B1-BCA8-16F3-F866A33E5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C1F20E-E678-43C7-823A-93E169E23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B765-F0E9-48A4-A563-D84CD8062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996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08E00-AB5F-E61F-7945-2F9FB8C42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3A3AF3-F40A-2C86-8D58-775A5B648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7718B2-8040-B220-01BC-3AA60A776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3183-8556-41B8-BAC5-75173BB4BFFA}" type="datetimeFigureOut">
              <a:rPr lang="ko-KR" altLang="en-US" smtClean="0"/>
              <a:t>2025-12-03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EBAAAF-5F69-3E02-0350-C1291C9B6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4F853C-A20A-3BD3-E69A-368A6C5AF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B765-F0E9-48A4-A563-D84CD8062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101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3D8E5E-B90B-8994-1303-79442F869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30979F-65EB-A40A-2D1A-51C9F45626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90EF28-D5DE-E0DC-E8DF-33980AB1BA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D035A1-A734-E895-4E2A-02632B92B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3183-8556-41B8-BAC5-75173BB4BFFA}" type="datetimeFigureOut">
              <a:rPr lang="ko-KR" altLang="en-US" smtClean="0"/>
              <a:t>2025-12-03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9FB861-A1D7-F4FE-1796-7A4F0F705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941DAF-1D00-3D80-4C69-5E22D984A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B765-F0E9-48A4-A563-D84CD8062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127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233480-968C-9357-4AB4-DF2E6DAF1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617FEA-993C-CB69-A6F7-F84312868A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5578A2-874E-28DE-D085-A7E4D0916F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E69FE07-406C-7CED-CBC1-32DD12A2E3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BA7CC4-E90C-E3F0-1B79-854319C7F4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770045D-5A5D-8B38-5DBA-FD22B8C9C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3183-8556-41B8-BAC5-75173BB4BFFA}" type="datetimeFigureOut">
              <a:rPr lang="ko-KR" altLang="en-US" smtClean="0"/>
              <a:t>2025-12-03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B053D0C-F389-D9D7-36DE-C05DC867E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AE8969-0016-ED47-3903-C8D5745FB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B765-F0E9-48A4-A563-D84CD8062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106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1D889B-0722-153F-2D33-921DA5E35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7EE6482-1248-C796-DC6D-5463EDE64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3183-8556-41B8-BAC5-75173BB4BFFA}" type="datetimeFigureOut">
              <a:rPr lang="ko-KR" altLang="en-US" smtClean="0"/>
              <a:t>2025-12-03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46800F-210C-3A52-39C8-8FA8A0B76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AE0A90-FAF7-5C96-61D3-D91DCA4FF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B765-F0E9-48A4-A563-D84CD8062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889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513F327-CD7C-8A10-82CE-1C1C230E9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3183-8556-41B8-BAC5-75173BB4BFFA}" type="datetimeFigureOut">
              <a:rPr lang="ko-KR" altLang="en-US" smtClean="0"/>
              <a:t>2025-12-03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9D17745-FEF8-0BCE-5993-50FA6B116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ACBE83-C945-A895-C5C6-BE28D13D9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B765-F0E9-48A4-A563-D84CD8062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008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47EEF-763D-96F7-9114-7DB04260B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CD1843-6E7B-A398-1F1D-BF8B78B7D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ED422A-96D9-4C33-0D73-DBFCA6E2A7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CD873E-AE4C-84DB-BC67-C07BF2D03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3183-8556-41B8-BAC5-75173BB4BFFA}" type="datetimeFigureOut">
              <a:rPr lang="ko-KR" altLang="en-US" smtClean="0"/>
              <a:t>2025-12-03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8CFA35-4140-8D61-5B9D-204FA4A1A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E95E90-F376-2BEE-F3B2-D9B32CAC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B765-F0E9-48A4-A563-D84CD8062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635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1052DF-8506-5B17-CE77-E9618210F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78FA2F9-D5E4-F311-2001-DE008C3F6D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497BB5-8DBB-8958-870C-3CC9BBD48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6B5468-4840-254A-6767-F78270D52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3183-8556-41B8-BAC5-75173BB4BFFA}" type="datetimeFigureOut">
              <a:rPr lang="ko-KR" altLang="en-US" smtClean="0"/>
              <a:t>2025-12-03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F8DD21-C48B-4E68-E3EB-30B07BB08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0B1D5A-F4A6-E0C8-C689-2744F907D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B765-F0E9-48A4-A563-D84CD8062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253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40A1BBE-DDF7-116C-77C0-A8D26B3E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0E91CB-DBCB-C48A-5CBC-18F662B1F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16B5BB-BF8C-29E4-1C87-EEEDBBAFA5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defRPr>
            </a:lvl1pPr>
          </a:lstStyle>
          <a:p>
            <a:fld id="{5D053183-8556-41B8-BAC5-75173BB4BFFA}" type="datetimeFigureOut">
              <a:rPr lang="ko-KR" altLang="en-US" smtClean="0"/>
              <a:pPr/>
              <a:t>2025-12-03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A47D06-D63C-E60A-A5A0-0C113C2510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C4A291-1CBE-4960-CB75-7FE3D45364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defRPr>
            </a:lvl1pPr>
          </a:lstStyle>
          <a:p>
            <a:fld id="{BBC6B765-F0E9-48A4-A563-D84CD8062AF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9318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궁서" panose="02030600000101010101" pitchFamily="18" charset="-127"/>
          <a:ea typeface="궁서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궁서" panose="02030600000101010101" pitchFamily="18" charset="-127"/>
          <a:ea typeface="궁서" panose="0203060000010101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궁서" panose="02030600000101010101" pitchFamily="18" charset="-127"/>
          <a:ea typeface="궁서" panose="0203060000010101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궁서" panose="02030600000101010101" pitchFamily="18" charset="-127"/>
          <a:ea typeface="궁서" panose="0203060000010101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궁서" panose="02030600000101010101" pitchFamily="18" charset="-127"/>
          <a:ea typeface="궁서" panose="0203060000010101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궁서" panose="02030600000101010101" pitchFamily="18" charset="-127"/>
          <a:ea typeface="궁서" panose="0203060000010101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6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gemini.google.com/app?hl=ko" TargetMode="External"/><Relationship Id="rId3" Type="http://schemas.openxmlformats.org/officeDocument/2006/relationships/hyperlink" Target="https://developers.kakao.com/" TargetMode="External"/><Relationship Id="rId7" Type="http://schemas.openxmlformats.org/officeDocument/2006/relationships/hyperlink" Target="https://www.kakaocorp.com/page/service/service/KakaoTalk" TargetMode="External"/><Relationship Id="rId2" Type="http://schemas.openxmlformats.org/officeDocument/2006/relationships/hyperlink" Target="https://lovable.dev/projects/fc92143f-37e1-4af2-8d22-61fa3c0616d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scord.com/" TargetMode="External"/><Relationship Id="rId5" Type="http://schemas.openxmlformats.org/officeDocument/2006/relationships/hyperlink" Target="https://www.figma.com/ko-kr/" TargetMode="External"/><Relationship Id="rId4" Type="http://schemas.openxmlformats.org/officeDocument/2006/relationships/hyperlink" Target="https://www.notion.com/ko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hite-horse-delivery.lovable.app/" TargetMode="External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C7A2FE2-096C-FBA6-C9EC-896CF8810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235" y="2213075"/>
            <a:ext cx="2207530" cy="1535673"/>
          </a:xfrm>
          <a:prstGeom prst="rect">
            <a:avLst/>
          </a:prstGeom>
          <a:effectLst>
            <a:reflection blurRad="88900" stA="45000" endPos="65000" dist="508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7222B1-5753-1A32-2F07-3BD4955F8EC9}"/>
              </a:ext>
            </a:extLst>
          </p:cNvPr>
          <p:cNvSpPr txBox="1"/>
          <p:nvPr/>
        </p:nvSpPr>
        <p:spPr>
          <a:xfrm>
            <a:off x="4119716" y="1042666"/>
            <a:ext cx="39525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b="1" dirty="0">
                <a:latin typeface="궁서" panose="02030600000101010101" pitchFamily="18" charset="-127"/>
                <a:ea typeface="궁서" panose="02030600000101010101" pitchFamily="18" charset="-127"/>
              </a:rPr>
              <a:t>백마 택배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8383E5-0B8E-B289-6D4E-3DF446B8359E}"/>
              </a:ext>
            </a:extLst>
          </p:cNvPr>
          <p:cNvSpPr txBox="1"/>
          <p:nvPr/>
        </p:nvSpPr>
        <p:spPr>
          <a:xfrm>
            <a:off x="4119716" y="4779132"/>
            <a:ext cx="3952568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500" b="1" dirty="0">
                <a:latin typeface="궁서" panose="02030600000101010101" pitchFamily="18" charset="-127"/>
                <a:ea typeface="궁서" panose="02030600000101010101" pitchFamily="18" charset="-127"/>
              </a:rPr>
              <a:t>A+</a:t>
            </a:r>
            <a:r>
              <a:rPr lang="ko-KR" altLang="en-US" sz="2500" b="1" dirty="0">
                <a:latin typeface="궁서" panose="02030600000101010101" pitchFamily="18" charset="-127"/>
                <a:ea typeface="궁서" panose="02030600000101010101" pitchFamily="18" charset="-127"/>
              </a:rPr>
              <a:t> 조</a:t>
            </a:r>
            <a:endParaRPr lang="en-US" altLang="ko-KR" sz="2500" b="1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algn="ctr"/>
            <a:r>
              <a:rPr lang="ko-KR" altLang="en-US" sz="2500" b="1" dirty="0">
                <a:latin typeface="궁서" panose="02030600000101010101" pitchFamily="18" charset="-127"/>
                <a:ea typeface="궁서" panose="02030600000101010101" pitchFamily="18" charset="-127"/>
              </a:rPr>
              <a:t>2022664012 김태현</a:t>
            </a:r>
            <a:endParaRPr lang="en-US" altLang="ko-KR" sz="2500" b="1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algn="ctr"/>
            <a:r>
              <a:rPr lang="ko-KR" altLang="en-US" sz="2500" b="1" dirty="0">
                <a:latin typeface="궁서" panose="02030600000101010101" pitchFamily="18" charset="-127"/>
                <a:ea typeface="궁서" panose="02030600000101010101" pitchFamily="18" charset="-127"/>
              </a:rPr>
              <a:t>2022964050 하민수</a:t>
            </a:r>
            <a:endParaRPr lang="en-US" altLang="ko-KR" sz="2500" b="1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algn="ctr"/>
            <a:r>
              <a:rPr lang="en-US" altLang="ko-KR" sz="2500" b="1" dirty="0">
                <a:latin typeface="궁서" panose="02030600000101010101" pitchFamily="18" charset="-127"/>
                <a:ea typeface="궁서" panose="02030600000101010101" pitchFamily="18" charset="-127"/>
              </a:rPr>
              <a:t>2024964049 </a:t>
            </a:r>
            <a:r>
              <a:rPr lang="ko-KR" altLang="en-US" sz="2500" b="1" dirty="0">
                <a:latin typeface="궁서" panose="02030600000101010101" pitchFamily="18" charset="-127"/>
                <a:ea typeface="궁서" panose="02030600000101010101" pitchFamily="18" charset="-127"/>
              </a:rPr>
              <a:t>황주은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5109B6-3C27-80CE-92E6-04B91779BCCD}"/>
              </a:ext>
            </a:extLst>
          </p:cNvPr>
          <p:cNvSpPr txBox="1"/>
          <p:nvPr/>
        </p:nvSpPr>
        <p:spPr>
          <a:xfrm>
            <a:off x="3173730" y="39946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>
                <a:latin typeface="궁서" panose="02030600000101010101" pitchFamily="18" charset="-127"/>
                <a:ea typeface="궁서" panose="02030600000101010101" pitchFamily="18" charset="-127"/>
              </a:rPr>
              <a:t>비가 와도 눈이 와도 바람이 불어도 신속한 배달</a:t>
            </a:r>
            <a:r>
              <a:rPr lang="en-US" altLang="ko-KR" sz="1800" b="1" dirty="0">
                <a:latin typeface="궁서" panose="02030600000101010101" pitchFamily="18" charset="-127"/>
                <a:ea typeface="궁서" panose="02030600000101010101" pitchFamily="18" charset="-127"/>
              </a:rPr>
              <a:t>,</a:t>
            </a:r>
          </a:p>
          <a:p>
            <a:pPr algn="ctr"/>
            <a:r>
              <a:rPr lang="ko-KR" altLang="en-US" b="1" dirty="0">
                <a:latin typeface="궁서" panose="02030600000101010101" pitchFamily="18" charset="-127"/>
                <a:ea typeface="궁서" panose="02030600000101010101" pitchFamily="18" charset="-127"/>
              </a:rPr>
              <a:t>당신의 행복을 배달합니다</a:t>
            </a:r>
            <a:r>
              <a:rPr lang="en-US" altLang="ko-KR" b="1" dirty="0"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  <a:r>
              <a:rPr lang="ko-KR" altLang="en-US" b="1" dirty="0">
                <a:latin typeface="궁서" panose="02030600000101010101" pitchFamily="18" charset="-127"/>
                <a:ea typeface="궁서" panose="02030600000101010101" pitchFamily="18" charset="-127"/>
              </a:rPr>
              <a:t> </a:t>
            </a:r>
            <a:r>
              <a:rPr lang="ko-KR" altLang="en-US" sz="1800" b="1" dirty="0">
                <a:latin typeface="궁서" panose="02030600000101010101" pitchFamily="18" charset="-127"/>
                <a:ea typeface="궁서" panose="02030600000101010101" pitchFamily="18" charset="-127"/>
              </a:rPr>
              <a:t> </a:t>
            </a:r>
            <a:endParaRPr lang="ko-KR" altLang="en-US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2B84BF-F733-E3CD-AB8B-01E1AF88D7C6}"/>
              </a:ext>
            </a:extLst>
          </p:cNvPr>
          <p:cNvSpPr txBox="1"/>
          <p:nvPr/>
        </p:nvSpPr>
        <p:spPr>
          <a:xfrm>
            <a:off x="4245208" y="3931553"/>
            <a:ext cx="3825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>
                <a:latin typeface="궁서" panose="02030600000101010101" pitchFamily="18" charset="-127"/>
                <a:ea typeface="궁서" panose="02030600000101010101" pitchFamily="18" charset="-127"/>
              </a:rPr>
              <a:t>오늘은 말들이 다 바빠서</a:t>
            </a:r>
            <a:r>
              <a:rPr lang="en-US" altLang="ko-KR" sz="1800" b="1" dirty="0">
                <a:latin typeface="궁서" panose="02030600000101010101" pitchFamily="18" charset="-127"/>
                <a:ea typeface="궁서" panose="02030600000101010101" pitchFamily="18" charset="-127"/>
              </a:rPr>
              <a:t>,</a:t>
            </a:r>
          </a:p>
          <a:p>
            <a:pPr algn="ctr"/>
            <a:r>
              <a:rPr lang="ko-KR" altLang="en-US" sz="1800" b="1" dirty="0">
                <a:latin typeface="궁서" panose="02030600000101010101" pitchFamily="18" charset="-127"/>
                <a:ea typeface="궁서" panose="02030600000101010101" pitchFamily="18" charset="-127"/>
              </a:rPr>
              <a:t>기사님이 대신 왔습니다</a:t>
            </a:r>
            <a:r>
              <a:rPr lang="en-US" altLang="ko-KR" sz="1800" b="1" dirty="0"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  <a:endParaRPr lang="ko-KR" altLang="en-US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219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62861-EE5E-4358-6706-054A74832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ADB3241-93EC-5DEF-3581-A59E8D93C3A4}"/>
              </a:ext>
            </a:extLst>
          </p:cNvPr>
          <p:cNvSpPr/>
          <p:nvPr/>
        </p:nvSpPr>
        <p:spPr>
          <a:xfrm>
            <a:off x="207669" y="1563330"/>
            <a:ext cx="5332325" cy="411971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12700" dir="2700000" algn="tl" rotWithShape="0">
              <a:schemeClr val="accent3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66A15A-24A7-2519-2FE3-6B8CE8B14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03" y="193040"/>
            <a:ext cx="714388" cy="6644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63EB3C-7A74-4D95-DC78-E7761710CE65}"/>
              </a:ext>
            </a:extLst>
          </p:cNvPr>
          <p:cNvSpPr txBox="1"/>
          <p:nvPr/>
        </p:nvSpPr>
        <p:spPr>
          <a:xfrm>
            <a:off x="1010756" y="193040"/>
            <a:ext cx="8272140" cy="59753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latin typeface="궁서"/>
                <a:ea typeface="궁서"/>
              </a:rPr>
              <a:t>6.  </a:t>
            </a:r>
            <a:r>
              <a:rPr lang="ko-KR" altLang="en-US" sz="2000" b="1" dirty="0">
                <a:latin typeface="궁서"/>
                <a:ea typeface="궁서"/>
              </a:rPr>
              <a:t>페이지 소개 </a:t>
            </a:r>
            <a:r>
              <a:rPr lang="en-US" altLang="ko-KR" sz="2000" b="1" dirty="0">
                <a:latin typeface="궁서"/>
                <a:ea typeface="궁서"/>
              </a:rPr>
              <a:t>– </a:t>
            </a:r>
            <a:r>
              <a:rPr lang="ko-KR" altLang="en-US" sz="2000" dirty="0">
                <a:latin typeface="궁서"/>
                <a:ea typeface="궁서"/>
              </a:rPr>
              <a:t>메인 페이지</a:t>
            </a:r>
            <a:endParaRPr lang="en-US" altLang="ko-KR" sz="2000" dirty="0">
              <a:latin typeface="GungSuh"/>
              <a:ea typeface="궁서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A4DCB4-85CF-DAB7-75E2-858BB59E9BB3}"/>
              </a:ext>
            </a:extLst>
          </p:cNvPr>
          <p:cNvSpPr txBox="1"/>
          <p:nvPr/>
        </p:nvSpPr>
        <p:spPr>
          <a:xfrm>
            <a:off x="0" y="2137840"/>
            <a:ext cx="334157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ko-KR" altLang="en-US" sz="2300" b="1" i="0" dirty="0">
                <a:solidFill>
                  <a:srgbClr val="0F1729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웹 메인 페이지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B9C90C8-7B42-3F19-C475-A5ECC8DD5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899" y="280263"/>
            <a:ext cx="6320413" cy="2802851"/>
          </a:xfrm>
          <a:prstGeom prst="rect">
            <a:avLst/>
          </a:prstGeom>
        </p:spPr>
      </p:pic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30F722-ADC0-E6DD-6B19-16D004D6E09F}"/>
              </a:ext>
            </a:extLst>
          </p:cNvPr>
          <p:cNvSpPr/>
          <p:nvPr/>
        </p:nvSpPr>
        <p:spPr>
          <a:xfrm>
            <a:off x="6548572" y="1930586"/>
            <a:ext cx="2173796" cy="2301073"/>
          </a:xfrm>
          <a:prstGeom prst="trapezoid">
            <a:avLst>
              <a:gd name="adj" fmla="val 44902"/>
            </a:avLst>
          </a:prstGeom>
          <a:gradFill>
            <a:gsLst>
              <a:gs pos="0">
                <a:srgbClr val="FCDA10">
                  <a:alpha val="34000"/>
                </a:srgbClr>
              </a:gs>
              <a:gs pos="92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0F4303F-E01E-3979-6B32-1FF3863BA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2007" y="3170337"/>
            <a:ext cx="3786389" cy="36142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DC6C83F-0DF9-9093-6B4C-D79ECA7F11EA}"/>
              </a:ext>
            </a:extLst>
          </p:cNvPr>
          <p:cNvSpPr txBox="1"/>
          <p:nvPr/>
        </p:nvSpPr>
        <p:spPr>
          <a:xfrm>
            <a:off x="639499" y="2740545"/>
            <a:ext cx="4507327" cy="2020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err="1">
                <a:solidFill>
                  <a:srgbClr val="0F1729"/>
                </a:solidFill>
                <a:latin typeface="+mj-lt"/>
                <a:ea typeface="Noto Sans KR" panose="020B0200000000000000" pitchFamily="50" charset="-127"/>
              </a:rPr>
              <a:t>택배사</a:t>
            </a:r>
            <a:r>
              <a:rPr lang="ko-KR" altLang="en-US" sz="2200" dirty="0">
                <a:solidFill>
                  <a:srgbClr val="0F1729"/>
                </a:solidFill>
                <a:latin typeface="+mj-lt"/>
                <a:ea typeface="Noto Sans KR" panose="020B0200000000000000" pitchFamily="50" charset="-127"/>
              </a:rPr>
              <a:t> 선택</a:t>
            </a:r>
            <a:endParaRPr lang="en-US" altLang="ko-KR" sz="2200" dirty="0">
              <a:solidFill>
                <a:srgbClr val="0F1729"/>
              </a:solidFill>
              <a:latin typeface="+mj-lt"/>
              <a:ea typeface="Noto Sans KR" panose="020B02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200" i="0" dirty="0">
                <a:solidFill>
                  <a:srgbClr val="0F1729"/>
                </a:solidFill>
                <a:effectLst/>
                <a:latin typeface="+mj-lt"/>
                <a:ea typeface="Noto Sans KR" panose="020B0200000000000000" pitchFamily="50" charset="-127"/>
              </a:rPr>
              <a:t>송장번호 입력 칸</a:t>
            </a:r>
            <a:endParaRPr lang="en-US" altLang="ko-KR" sz="2200" i="0" dirty="0">
              <a:solidFill>
                <a:srgbClr val="0F1729"/>
              </a:solidFill>
              <a:effectLst/>
              <a:latin typeface="+mj-lt"/>
              <a:ea typeface="Noto Sans KR" panose="020B02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200" i="0" dirty="0">
                <a:solidFill>
                  <a:srgbClr val="0F1729"/>
                </a:solidFill>
                <a:effectLst/>
                <a:latin typeface="+mj-lt"/>
                <a:ea typeface="Noto Sans KR" panose="020B0200000000000000" pitchFamily="50" charset="-127"/>
              </a:rPr>
              <a:t>최근 조회한 송장번호 확인 목록</a:t>
            </a:r>
          </a:p>
        </p:txBody>
      </p:sp>
    </p:spTree>
    <p:extLst>
      <p:ext uri="{BB962C8B-B14F-4D97-AF65-F5344CB8AC3E}">
        <p14:creationId xmlns:p14="http://schemas.microsoft.com/office/powerpoint/2010/main" val="617415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F1749-A457-C0D8-E018-B1CACDCCA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66FDF66-35A0-317B-001D-43547EDE1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03" y="193040"/>
            <a:ext cx="714388" cy="6644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0991BB-CEC9-92D1-9FD3-E489F561BE5B}"/>
              </a:ext>
            </a:extLst>
          </p:cNvPr>
          <p:cNvSpPr txBox="1"/>
          <p:nvPr/>
        </p:nvSpPr>
        <p:spPr>
          <a:xfrm>
            <a:off x="1010756" y="193040"/>
            <a:ext cx="8272140" cy="59753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latin typeface="궁서"/>
                <a:ea typeface="궁서"/>
              </a:rPr>
              <a:t>6.  </a:t>
            </a:r>
            <a:r>
              <a:rPr lang="ko-KR" altLang="en-US" sz="2000" b="1" dirty="0">
                <a:latin typeface="궁서"/>
                <a:ea typeface="궁서"/>
              </a:rPr>
              <a:t>페이지 소개 </a:t>
            </a:r>
            <a:r>
              <a:rPr lang="en-US" altLang="ko-KR" sz="2000" b="1" dirty="0">
                <a:latin typeface="궁서"/>
                <a:ea typeface="궁서"/>
              </a:rPr>
              <a:t>– </a:t>
            </a:r>
            <a:r>
              <a:rPr lang="ko-KR" altLang="en-US" sz="2000" dirty="0">
                <a:latin typeface="궁서"/>
                <a:ea typeface="궁서"/>
              </a:rPr>
              <a:t>조회 페이지</a:t>
            </a:r>
            <a:endParaRPr lang="en-US" altLang="ko-KR" sz="2000" dirty="0">
              <a:latin typeface="GungSuh"/>
              <a:ea typeface="궁서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FA623D-52E6-A3DA-2AE9-E1B761DD9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148" y="4004727"/>
            <a:ext cx="3962206" cy="25885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62FDC0F-A784-B834-91BF-9DE28DD60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1542" y="4032121"/>
            <a:ext cx="3962205" cy="25750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296ABCE-AC37-65F9-8CC7-24AA2302F9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668" y="1164761"/>
            <a:ext cx="4460327" cy="256007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6C2F361-F786-7762-AB24-13D83E133D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7723" y="651631"/>
            <a:ext cx="4339953" cy="310711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6CD3B22-0DAB-46DA-1E81-4947B7BE673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43285"/>
          <a:stretch>
            <a:fillRect/>
          </a:stretch>
        </p:blipFill>
        <p:spPr>
          <a:xfrm>
            <a:off x="9073214" y="651631"/>
            <a:ext cx="3032341" cy="3107113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CBAAF74-A7E0-CEC5-B49E-BC4B163B8E99}"/>
              </a:ext>
            </a:extLst>
          </p:cNvPr>
          <p:cNvSpPr/>
          <p:nvPr/>
        </p:nvSpPr>
        <p:spPr>
          <a:xfrm>
            <a:off x="595637" y="1984223"/>
            <a:ext cx="2084438" cy="47240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12700" dir="2700000" algn="tl" rotWithShape="0">
              <a:schemeClr val="accent3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배송 제품명 확인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CCB2FA8-2697-3289-DCCD-DB2404F9937A}"/>
              </a:ext>
            </a:extLst>
          </p:cNvPr>
          <p:cNvSpPr/>
          <p:nvPr/>
        </p:nvSpPr>
        <p:spPr>
          <a:xfrm>
            <a:off x="4638630" y="5113374"/>
            <a:ext cx="2079447" cy="47240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12700" dir="2700000" algn="tl" rotWithShape="0">
              <a:schemeClr val="accent3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실시간 경로 추적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8D8F2C6-B6C6-138B-1684-E2297CE32983}"/>
              </a:ext>
            </a:extLst>
          </p:cNvPr>
          <p:cNvSpPr/>
          <p:nvPr/>
        </p:nvSpPr>
        <p:spPr>
          <a:xfrm>
            <a:off x="7291042" y="1822234"/>
            <a:ext cx="1889463" cy="76590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12700" dir="2700000" algn="tl" rotWithShape="0">
              <a:schemeClr val="accent3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실시간 배송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트래킹</a:t>
            </a:r>
            <a:r>
              <a:rPr lang="ko-KR" altLang="en-US" b="1" dirty="0">
                <a:solidFill>
                  <a:schemeClr val="tx1"/>
                </a:solidFill>
              </a:rPr>
              <a:t> 서비스</a:t>
            </a:r>
          </a:p>
        </p:txBody>
      </p:sp>
    </p:spTree>
    <p:extLst>
      <p:ext uri="{BB962C8B-B14F-4D97-AF65-F5344CB8AC3E}">
        <p14:creationId xmlns:p14="http://schemas.microsoft.com/office/powerpoint/2010/main" val="1496872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FD6AE-A484-F45F-4EBC-C43AC3DA8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AC424C1-B64F-C392-B305-B0AF6111D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03" y="193040"/>
            <a:ext cx="714388" cy="6644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78465F-E755-F30B-C928-F950B77F43B2}"/>
              </a:ext>
            </a:extLst>
          </p:cNvPr>
          <p:cNvSpPr txBox="1"/>
          <p:nvPr/>
        </p:nvSpPr>
        <p:spPr>
          <a:xfrm>
            <a:off x="1010756" y="193040"/>
            <a:ext cx="8272140" cy="59753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latin typeface="궁서"/>
                <a:ea typeface="궁서"/>
              </a:rPr>
              <a:t>6.  </a:t>
            </a:r>
            <a:r>
              <a:rPr lang="ko-KR" altLang="en-US" sz="2000" b="1" dirty="0">
                <a:latin typeface="궁서"/>
                <a:ea typeface="궁서"/>
              </a:rPr>
              <a:t>페이지 소개 </a:t>
            </a:r>
            <a:r>
              <a:rPr lang="en-US" altLang="ko-KR" sz="2000" b="1" dirty="0">
                <a:latin typeface="궁서"/>
                <a:ea typeface="궁서"/>
              </a:rPr>
              <a:t>– </a:t>
            </a:r>
            <a:r>
              <a:rPr lang="ko-KR" altLang="en-US" sz="2000" dirty="0">
                <a:latin typeface="궁서"/>
                <a:ea typeface="궁서"/>
              </a:rPr>
              <a:t>최근</a:t>
            </a:r>
            <a:r>
              <a:rPr lang="ko-KR" altLang="en-US" sz="2000" b="1" dirty="0">
                <a:latin typeface="궁서"/>
                <a:ea typeface="궁서"/>
              </a:rPr>
              <a:t> </a:t>
            </a:r>
            <a:r>
              <a:rPr lang="ko-KR" altLang="en-US" sz="2000" dirty="0">
                <a:latin typeface="궁서"/>
                <a:ea typeface="궁서"/>
              </a:rPr>
              <a:t>조회 페이지</a:t>
            </a:r>
            <a:endParaRPr lang="en-US" altLang="ko-KR" sz="2000" dirty="0">
              <a:latin typeface="GungSuh"/>
              <a:ea typeface="궁서" panose="02030600000101010101" pitchFamily="18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519D750-529B-3E53-6F4E-13D4A43C2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545" y="1136821"/>
            <a:ext cx="10278909" cy="2676899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0AA5AD8-9704-ABA7-FEA0-57A7B07C054F}"/>
              </a:ext>
            </a:extLst>
          </p:cNvPr>
          <p:cNvSpPr/>
          <p:nvPr/>
        </p:nvSpPr>
        <p:spPr>
          <a:xfrm>
            <a:off x="3009863" y="4159965"/>
            <a:ext cx="5332325" cy="23981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12700" dir="2700000" algn="tl" rotWithShape="0">
              <a:schemeClr val="accent3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AD33B3-CF6C-8248-4578-53485F5C54F5}"/>
              </a:ext>
            </a:extLst>
          </p:cNvPr>
          <p:cNvSpPr txBox="1"/>
          <p:nvPr/>
        </p:nvSpPr>
        <p:spPr>
          <a:xfrm>
            <a:off x="2891247" y="4497582"/>
            <a:ext cx="334157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ko-KR" altLang="en-US" sz="2300" b="1">
                <a:solidFill>
                  <a:srgbClr val="0F172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최근 조회 페이지</a:t>
            </a:r>
            <a:endParaRPr lang="ko-KR" altLang="en-US" sz="2300" b="1" i="0" dirty="0">
              <a:solidFill>
                <a:srgbClr val="0F1729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514CB9-0684-8CFF-8253-9504233A43C6}"/>
              </a:ext>
            </a:extLst>
          </p:cNvPr>
          <p:cNvSpPr txBox="1"/>
          <p:nvPr/>
        </p:nvSpPr>
        <p:spPr>
          <a:xfrm>
            <a:off x="3507207" y="5164841"/>
            <a:ext cx="4507327" cy="661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rgbClr val="0F1729"/>
                </a:solidFill>
                <a:latin typeface="+mj-lt"/>
                <a:ea typeface="Noto Sans KR" panose="020B0200000000000000" pitchFamily="50" charset="-127"/>
              </a:rPr>
              <a:t>조회 이력 저장 및 </a:t>
            </a:r>
            <a:r>
              <a:rPr lang="ko-KR" altLang="en-US" sz="2200" dirty="0" err="1">
                <a:solidFill>
                  <a:srgbClr val="0F1729"/>
                </a:solidFill>
                <a:latin typeface="+mj-lt"/>
                <a:ea typeface="Noto Sans KR" panose="020B0200000000000000" pitchFamily="50" charset="-127"/>
              </a:rPr>
              <a:t>재조회</a:t>
            </a:r>
            <a:endParaRPr lang="ko-KR" altLang="en-US" sz="2200" i="0" dirty="0">
              <a:solidFill>
                <a:srgbClr val="0F1729"/>
              </a:solidFill>
              <a:effectLst/>
              <a:latin typeface="+mj-lt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4410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8ED30-0463-C6EB-01E6-3322F87F4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9572CA2-AE8A-43D2-8E29-A0D2BE912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03" y="193040"/>
            <a:ext cx="714388" cy="6644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D22F76-084F-B75C-E6DD-9B331A7C2B7E}"/>
              </a:ext>
            </a:extLst>
          </p:cNvPr>
          <p:cNvSpPr txBox="1"/>
          <p:nvPr/>
        </p:nvSpPr>
        <p:spPr>
          <a:xfrm>
            <a:off x="1010756" y="193040"/>
            <a:ext cx="8272140" cy="59753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latin typeface="궁서"/>
                <a:ea typeface="궁서"/>
              </a:rPr>
              <a:t>6.  </a:t>
            </a:r>
            <a:r>
              <a:rPr lang="ko-KR" altLang="en-US" sz="2000" b="1" dirty="0">
                <a:latin typeface="궁서"/>
                <a:ea typeface="궁서"/>
              </a:rPr>
              <a:t>페이지 소개 </a:t>
            </a:r>
            <a:r>
              <a:rPr lang="en-US" altLang="ko-KR" sz="2000" b="1" dirty="0">
                <a:latin typeface="궁서"/>
                <a:ea typeface="궁서"/>
              </a:rPr>
              <a:t>– </a:t>
            </a:r>
            <a:r>
              <a:rPr lang="ko-KR" altLang="en-US" sz="2000" dirty="0">
                <a:latin typeface="궁서"/>
                <a:ea typeface="궁서"/>
              </a:rPr>
              <a:t>로그인 페이지</a:t>
            </a:r>
            <a:endParaRPr lang="en-US" altLang="ko-KR" sz="2000" dirty="0">
              <a:latin typeface="GungSuh"/>
              <a:ea typeface="궁서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7E824FB-F896-35A3-D114-778C54237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531" y="1443229"/>
            <a:ext cx="4502710" cy="45484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8254B73-BB9E-E761-62C4-A5C7CFBE487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5563" b="86370"/>
          <a:stretch>
            <a:fillRect/>
          </a:stretch>
        </p:blipFill>
        <p:spPr>
          <a:xfrm>
            <a:off x="5230618" y="1166149"/>
            <a:ext cx="6178660" cy="844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B29B059-02CA-43B8-2139-5B0412D2A67B}"/>
              </a:ext>
            </a:extLst>
          </p:cNvPr>
          <p:cNvSpPr/>
          <p:nvPr/>
        </p:nvSpPr>
        <p:spPr>
          <a:xfrm>
            <a:off x="7000569" y="1443229"/>
            <a:ext cx="2826338" cy="339272"/>
          </a:xfrm>
          <a:prstGeom prst="rect">
            <a:avLst/>
          </a:prstGeom>
          <a:solidFill>
            <a:srgbClr val="FCDA1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72FC8D8-6BC0-D1C7-8ED5-8D4BDCB239BF}"/>
              </a:ext>
            </a:extLst>
          </p:cNvPr>
          <p:cNvSpPr/>
          <p:nvPr/>
        </p:nvSpPr>
        <p:spPr>
          <a:xfrm>
            <a:off x="5753063" y="3127578"/>
            <a:ext cx="5839169" cy="23981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12700" dir="2700000" algn="tl" rotWithShape="0">
              <a:schemeClr val="accent3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160737-D916-D272-0F97-DF969570A7BC}"/>
              </a:ext>
            </a:extLst>
          </p:cNvPr>
          <p:cNvSpPr txBox="1"/>
          <p:nvPr/>
        </p:nvSpPr>
        <p:spPr>
          <a:xfrm>
            <a:off x="5447634" y="3429000"/>
            <a:ext cx="334157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ko-KR" altLang="en-US" sz="2300" b="1" dirty="0">
                <a:solidFill>
                  <a:srgbClr val="0F172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로그인 페이지</a:t>
            </a:r>
            <a:endParaRPr lang="ko-KR" altLang="en-US" sz="2300" b="1" i="0" dirty="0">
              <a:solidFill>
                <a:srgbClr val="0F1729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EFDB10-40A8-83D1-A9F8-E8FC6CC45CC3}"/>
              </a:ext>
            </a:extLst>
          </p:cNvPr>
          <p:cNvSpPr txBox="1"/>
          <p:nvPr/>
        </p:nvSpPr>
        <p:spPr>
          <a:xfrm>
            <a:off x="5960500" y="3837486"/>
            <a:ext cx="6037231" cy="1343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rgbClr val="0F1729"/>
                </a:solidFill>
                <a:latin typeface="+mj-lt"/>
                <a:ea typeface="Noto Sans KR" panose="020B0200000000000000" pitchFamily="50" charset="-127"/>
              </a:rPr>
              <a:t>회원가입 또는 로그인</a:t>
            </a:r>
            <a:endParaRPr lang="en-US" altLang="ko-KR" sz="2200" dirty="0">
              <a:solidFill>
                <a:srgbClr val="0F1729"/>
              </a:solidFill>
              <a:latin typeface="+mj-lt"/>
              <a:ea typeface="Noto Sans KR" panose="020B02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200" i="0" dirty="0">
                <a:solidFill>
                  <a:srgbClr val="0F1729"/>
                </a:solidFill>
                <a:effectLst/>
                <a:latin typeface="+mj-lt"/>
                <a:ea typeface="Noto Sans KR" panose="020B0200000000000000" pitchFamily="50" charset="-127"/>
              </a:rPr>
              <a:t>로그인 시 </a:t>
            </a:r>
            <a:r>
              <a:rPr lang="ko-KR" altLang="en-US" sz="2200" b="1" i="0" dirty="0">
                <a:solidFill>
                  <a:srgbClr val="0F1729"/>
                </a:solidFill>
                <a:effectLst/>
                <a:latin typeface="+mj-lt"/>
                <a:ea typeface="Noto Sans KR" panose="020B0200000000000000" pitchFamily="50" charset="-127"/>
              </a:rPr>
              <a:t>배송목록</a:t>
            </a:r>
            <a:r>
              <a:rPr lang="ko-KR" altLang="en-US" sz="2200" dirty="0">
                <a:solidFill>
                  <a:srgbClr val="0F1729"/>
                </a:solidFill>
                <a:latin typeface="+mj-lt"/>
                <a:ea typeface="Noto Sans KR" panose="020B0200000000000000" pitchFamily="50" charset="-127"/>
              </a:rPr>
              <a:t>과 </a:t>
            </a:r>
            <a:r>
              <a:rPr lang="ko-KR" altLang="en-US" sz="2200" b="1" dirty="0">
                <a:solidFill>
                  <a:srgbClr val="0F1729"/>
                </a:solidFill>
                <a:latin typeface="+mj-lt"/>
                <a:ea typeface="Noto Sans KR" panose="020B0200000000000000" pitchFamily="50" charset="-127"/>
              </a:rPr>
              <a:t>회원정보</a:t>
            </a:r>
            <a:r>
              <a:rPr lang="ko-KR" altLang="en-US" sz="2200" dirty="0">
                <a:solidFill>
                  <a:srgbClr val="0F1729"/>
                </a:solidFill>
                <a:latin typeface="+mj-lt"/>
                <a:ea typeface="Noto Sans KR" panose="020B0200000000000000" pitchFamily="50" charset="-127"/>
              </a:rPr>
              <a:t> 기능 추가</a:t>
            </a:r>
            <a:endParaRPr lang="ko-KR" altLang="en-US" sz="2200" i="0" dirty="0">
              <a:solidFill>
                <a:srgbClr val="0F1729"/>
              </a:solidFill>
              <a:effectLst/>
              <a:latin typeface="+mj-lt"/>
              <a:ea typeface="Noto Sans KR" panose="020B02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5E014CC-0621-F196-FF05-0DAB93B1B9F8}"/>
              </a:ext>
            </a:extLst>
          </p:cNvPr>
          <p:cNvSpPr/>
          <p:nvPr/>
        </p:nvSpPr>
        <p:spPr>
          <a:xfrm>
            <a:off x="1104408" y="3625504"/>
            <a:ext cx="1324160" cy="317232"/>
          </a:xfrm>
          <a:prstGeom prst="rect">
            <a:avLst/>
          </a:prstGeom>
          <a:solidFill>
            <a:srgbClr val="FCDA1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2A2F652-64B1-4156-23F3-AFFDB0541C70}"/>
              </a:ext>
            </a:extLst>
          </p:cNvPr>
          <p:cNvSpPr/>
          <p:nvPr/>
        </p:nvSpPr>
        <p:spPr>
          <a:xfrm>
            <a:off x="1168319" y="4426941"/>
            <a:ext cx="473669" cy="317232"/>
          </a:xfrm>
          <a:prstGeom prst="rect">
            <a:avLst/>
          </a:prstGeom>
          <a:solidFill>
            <a:srgbClr val="FCDA1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45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5413A-DFBE-6E36-0E5E-8EBE04FA0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58DDD6E-D426-5C07-557B-623E343872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03" y="193040"/>
            <a:ext cx="714388" cy="6644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CC70165-E7A7-BDD0-B9AD-4D6ABCF6CE10}"/>
              </a:ext>
            </a:extLst>
          </p:cNvPr>
          <p:cNvSpPr txBox="1"/>
          <p:nvPr/>
        </p:nvSpPr>
        <p:spPr>
          <a:xfrm>
            <a:off x="1010756" y="193040"/>
            <a:ext cx="8272140" cy="59753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latin typeface="궁서"/>
                <a:ea typeface="궁서"/>
              </a:rPr>
              <a:t>6.  </a:t>
            </a:r>
            <a:r>
              <a:rPr lang="ko-KR" altLang="en-US" sz="2000" b="1" dirty="0">
                <a:latin typeface="궁서"/>
                <a:ea typeface="궁서"/>
              </a:rPr>
              <a:t>페이지 소개 </a:t>
            </a:r>
            <a:r>
              <a:rPr lang="en-US" altLang="ko-KR" sz="2000" b="1" dirty="0">
                <a:latin typeface="궁서"/>
                <a:ea typeface="궁서"/>
              </a:rPr>
              <a:t>– </a:t>
            </a:r>
            <a:r>
              <a:rPr lang="ko-KR" altLang="en-US" sz="2000" dirty="0">
                <a:latin typeface="궁서"/>
                <a:ea typeface="궁서"/>
              </a:rPr>
              <a:t>배송 목록 페이지</a:t>
            </a:r>
            <a:endParaRPr lang="en-US" altLang="ko-KR" sz="2000" dirty="0">
              <a:latin typeface="GungSuh"/>
              <a:ea typeface="궁서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3C7585-43F1-2850-25D5-9A8425E695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7776" b="65201"/>
          <a:stretch>
            <a:fillRect/>
          </a:stretch>
        </p:blipFill>
        <p:spPr>
          <a:xfrm>
            <a:off x="580398" y="979863"/>
            <a:ext cx="4533023" cy="13460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5F9F5F-D335-4F4C-5878-DE73331BF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210" y="2372890"/>
            <a:ext cx="3367495" cy="26129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680C58D-CD6E-E621-1390-441953B9F1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270" y="4894757"/>
            <a:ext cx="3554308" cy="983380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1502C63-DD80-7FF0-8CA4-81E2669E0364}"/>
              </a:ext>
            </a:extLst>
          </p:cNvPr>
          <p:cNvSpPr/>
          <p:nvPr/>
        </p:nvSpPr>
        <p:spPr>
          <a:xfrm>
            <a:off x="5684566" y="960162"/>
            <a:ext cx="5839169" cy="28241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12700" dir="2700000" algn="tl" rotWithShape="0">
              <a:schemeClr val="accent3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674AFA-C3C3-0A6D-930A-CE0BAFD3D14E}"/>
              </a:ext>
            </a:extLst>
          </p:cNvPr>
          <p:cNvSpPr txBox="1"/>
          <p:nvPr/>
        </p:nvSpPr>
        <p:spPr>
          <a:xfrm>
            <a:off x="5407795" y="1264790"/>
            <a:ext cx="334157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ko-KR" altLang="en-US" sz="2300" b="1" i="0" dirty="0">
                <a:solidFill>
                  <a:srgbClr val="0F1729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배송 알림 설정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42F5CB-A675-32D6-B536-A92EED0DDB11}"/>
              </a:ext>
            </a:extLst>
          </p:cNvPr>
          <p:cNvSpPr txBox="1"/>
          <p:nvPr/>
        </p:nvSpPr>
        <p:spPr>
          <a:xfrm>
            <a:off x="6093419" y="1880652"/>
            <a:ext cx="5430316" cy="1338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rgbClr val="0F1729"/>
                </a:solidFill>
                <a:latin typeface="+mj-lt"/>
                <a:ea typeface="Noto Sans KR" panose="020B0200000000000000" pitchFamily="50" charset="-127"/>
              </a:rPr>
              <a:t>실시간 운송 상태 변화 알림 제공</a:t>
            </a:r>
            <a:endParaRPr lang="en-US" altLang="ko-KR" sz="2200" dirty="0">
              <a:solidFill>
                <a:srgbClr val="0F1729"/>
              </a:solidFill>
              <a:latin typeface="+mj-lt"/>
              <a:ea typeface="Noto Sans KR" panose="020B02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solidFill>
                  <a:srgbClr val="0F1729"/>
                </a:solidFill>
                <a:latin typeface="+mj-lt"/>
                <a:ea typeface="Noto Sans KR" panose="020B0200000000000000" pitchFamily="50" charset="-127"/>
              </a:rPr>
              <a:t>PWA </a:t>
            </a:r>
            <a:r>
              <a:rPr lang="ko-KR" altLang="en-US" sz="2200" dirty="0">
                <a:solidFill>
                  <a:srgbClr val="0F1729"/>
                </a:solidFill>
                <a:latin typeface="+mj-lt"/>
                <a:ea typeface="Noto Sans KR" panose="020B0200000000000000" pitchFamily="50" charset="-127"/>
              </a:rPr>
              <a:t>설치 기능 도입</a:t>
            </a:r>
            <a:endParaRPr lang="ko-KR" altLang="en-US" sz="2200" i="0" dirty="0">
              <a:solidFill>
                <a:srgbClr val="0F1729"/>
              </a:solidFill>
              <a:effectLst/>
              <a:latin typeface="+mj-lt"/>
              <a:ea typeface="Noto Sans KR" panose="020B0200000000000000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1C74BB9-C87A-35EB-D16D-384373DB9E3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150" t="62618"/>
          <a:stretch>
            <a:fillRect/>
          </a:stretch>
        </p:blipFill>
        <p:spPr>
          <a:xfrm>
            <a:off x="767210" y="5878137"/>
            <a:ext cx="3554308" cy="94726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FE966D5-F92E-987D-7E0C-A46F4CD2A53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54912" b="11022"/>
          <a:stretch>
            <a:fillRect/>
          </a:stretch>
        </p:blipFill>
        <p:spPr>
          <a:xfrm>
            <a:off x="4511732" y="4480598"/>
            <a:ext cx="3163373" cy="233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7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C5C40-4007-CE95-55C3-62833931E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953391D-909B-8114-46D4-BE88DA8D2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03" y="193040"/>
            <a:ext cx="714388" cy="6644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F63091-FFEB-FF50-DCCD-2C754AA09BFA}"/>
              </a:ext>
            </a:extLst>
          </p:cNvPr>
          <p:cNvSpPr txBox="1"/>
          <p:nvPr/>
        </p:nvSpPr>
        <p:spPr>
          <a:xfrm>
            <a:off x="1010756" y="193040"/>
            <a:ext cx="8272140" cy="59753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latin typeface="궁서"/>
                <a:ea typeface="궁서"/>
              </a:rPr>
              <a:t>6.  </a:t>
            </a:r>
            <a:r>
              <a:rPr lang="ko-KR" altLang="en-US" sz="2000" b="1" dirty="0">
                <a:latin typeface="궁서"/>
                <a:ea typeface="궁서"/>
              </a:rPr>
              <a:t>페이지 소개 </a:t>
            </a:r>
            <a:r>
              <a:rPr lang="en-US" altLang="ko-KR" sz="2000" b="1" dirty="0">
                <a:latin typeface="궁서"/>
                <a:ea typeface="궁서"/>
              </a:rPr>
              <a:t>– </a:t>
            </a:r>
            <a:r>
              <a:rPr lang="ko-KR" altLang="en-US" sz="2000" dirty="0">
                <a:latin typeface="궁서"/>
                <a:ea typeface="궁서"/>
              </a:rPr>
              <a:t>배송 목록 페이지</a:t>
            </a:r>
            <a:endParaRPr lang="en-US" altLang="ko-KR" sz="2000" dirty="0">
              <a:latin typeface="GungSuh"/>
              <a:ea typeface="궁서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17CC19-88E4-64F8-DFA4-1777BEB19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48" y="1052977"/>
            <a:ext cx="5646655" cy="3868222"/>
          </a:xfrm>
          <a:prstGeom prst="rect">
            <a:avLst/>
          </a:prstGeom>
        </p:spPr>
      </p:pic>
      <p:sp>
        <p:nvSpPr>
          <p:cNvPr id="4" name="사다리꼴 3">
            <a:extLst>
              <a:ext uri="{FF2B5EF4-FFF2-40B4-BE49-F238E27FC236}">
                <a16:creationId xmlns:a16="http://schemas.microsoft.com/office/drawing/2014/main" id="{BB8318A2-1B34-B48B-D73D-9E57D690137B}"/>
              </a:ext>
            </a:extLst>
          </p:cNvPr>
          <p:cNvSpPr/>
          <p:nvPr/>
        </p:nvSpPr>
        <p:spPr>
          <a:xfrm rot="16200000">
            <a:off x="5614508" y="1496994"/>
            <a:ext cx="2173796" cy="2301073"/>
          </a:xfrm>
          <a:prstGeom prst="trapezoid">
            <a:avLst>
              <a:gd name="adj" fmla="val 44902"/>
            </a:avLst>
          </a:prstGeom>
          <a:gradFill>
            <a:gsLst>
              <a:gs pos="0">
                <a:srgbClr val="FCDA10">
                  <a:alpha val="34000"/>
                </a:srgbClr>
              </a:gs>
              <a:gs pos="92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721C4AC-F36E-6CDB-6294-EBF896462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3574" y="491808"/>
            <a:ext cx="4267670" cy="4390103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499E75D-BDC1-0A44-591F-AC8D06377634}"/>
              </a:ext>
            </a:extLst>
          </p:cNvPr>
          <p:cNvSpPr/>
          <p:nvPr/>
        </p:nvSpPr>
        <p:spPr>
          <a:xfrm>
            <a:off x="3563369" y="5116704"/>
            <a:ext cx="5839169" cy="15969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12700" dir="2700000" algn="tl" rotWithShape="0">
              <a:schemeClr val="accent3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2CDE0-04A0-4C7E-082B-5225143235CA}"/>
              </a:ext>
            </a:extLst>
          </p:cNvPr>
          <p:cNvSpPr txBox="1"/>
          <p:nvPr/>
        </p:nvSpPr>
        <p:spPr>
          <a:xfrm>
            <a:off x="3320506" y="5344152"/>
            <a:ext cx="334157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ko-KR" altLang="en-US" sz="2300" b="1" i="0" dirty="0">
                <a:solidFill>
                  <a:srgbClr val="0F1729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배송 목록 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418827-9F39-A177-262E-3E19200CFDFD}"/>
              </a:ext>
            </a:extLst>
          </p:cNvPr>
          <p:cNvSpPr txBox="1"/>
          <p:nvPr/>
        </p:nvSpPr>
        <p:spPr>
          <a:xfrm>
            <a:off x="3986248" y="5692292"/>
            <a:ext cx="5430316" cy="6663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200" i="0" dirty="0">
                <a:solidFill>
                  <a:srgbClr val="0F1729"/>
                </a:solidFill>
                <a:effectLst/>
                <a:latin typeface="+mj-lt"/>
                <a:ea typeface="Noto Sans KR" panose="020B0200000000000000" pitchFamily="50" charset="-127"/>
              </a:rPr>
              <a:t>배송 추가하여 더 쉬운 조회</a:t>
            </a:r>
          </a:p>
        </p:txBody>
      </p:sp>
    </p:spTree>
    <p:extLst>
      <p:ext uri="{BB962C8B-B14F-4D97-AF65-F5344CB8AC3E}">
        <p14:creationId xmlns:p14="http://schemas.microsoft.com/office/powerpoint/2010/main" val="1732084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0313D-EED7-280F-2EF3-9534EDD9F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B4C2DD2-F8C2-E894-ECA9-7E2F6BFC8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03" y="193040"/>
            <a:ext cx="714388" cy="6644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E2C81E-EA70-F813-B0F8-A4531AC860E0}"/>
              </a:ext>
            </a:extLst>
          </p:cNvPr>
          <p:cNvSpPr txBox="1"/>
          <p:nvPr/>
        </p:nvSpPr>
        <p:spPr>
          <a:xfrm>
            <a:off x="1010756" y="193040"/>
            <a:ext cx="8272140" cy="59753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latin typeface="궁서"/>
                <a:ea typeface="궁서"/>
              </a:rPr>
              <a:t>7.  </a:t>
            </a:r>
            <a:r>
              <a:rPr lang="ko-KR" altLang="en-US" sz="2000" b="1" dirty="0">
                <a:latin typeface="궁서"/>
                <a:ea typeface="궁서"/>
              </a:rPr>
              <a:t>마무리 </a:t>
            </a:r>
            <a:r>
              <a:rPr lang="en-US" altLang="ko-KR" sz="2000" b="1" dirty="0">
                <a:latin typeface="궁서"/>
                <a:ea typeface="궁서"/>
              </a:rPr>
              <a:t>- </a:t>
            </a:r>
            <a:r>
              <a:rPr lang="ko-KR" altLang="en-US" sz="2000" dirty="0" err="1">
                <a:latin typeface="궁서"/>
                <a:ea typeface="궁서"/>
              </a:rPr>
              <a:t>차별점</a:t>
            </a:r>
            <a:endParaRPr lang="en-US" altLang="ko-KR" sz="2000" dirty="0">
              <a:latin typeface="GungSuh"/>
              <a:ea typeface="궁서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CA9A34-ED95-9EA5-E081-C8D0053994A7}"/>
              </a:ext>
            </a:extLst>
          </p:cNvPr>
          <p:cNvSpPr txBox="1"/>
          <p:nvPr/>
        </p:nvSpPr>
        <p:spPr>
          <a:xfrm>
            <a:off x="0" y="1292965"/>
            <a:ext cx="3936164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ko-KR" altLang="en-US" sz="2300" b="1" i="0" dirty="0">
                <a:solidFill>
                  <a:srgbClr val="0F1729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배송 관리 기능</a:t>
            </a:r>
            <a:endParaRPr lang="en-US" altLang="ko-KR" sz="2500" b="1" i="0" dirty="0">
              <a:solidFill>
                <a:srgbClr val="0F1729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E2C86D-5392-44EE-1FAD-EFF473BD9225}"/>
              </a:ext>
            </a:extLst>
          </p:cNvPr>
          <p:cNvSpPr txBox="1"/>
          <p:nvPr/>
        </p:nvSpPr>
        <p:spPr>
          <a:xfrm>
            <a:off x="-483270" y="4799507"/>
            <a:ext cx="490270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ko-KR" altLang="en-US" sz="2000" i="0" dirty="0">
                <a:solidFill>
                  <a:srgbClr val="0F1729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여러 건의 배송 정보를</a:t>
            </a:r>
            <a:endParaRPr lang="en-US" altLang="ko-KR" sz="2000" dirty="0">
              <a:solidFill>
                <a:srgbClr val="0F172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>
              <a:buNone/>
            </a:pPr>
            <a:r>
              <a:rPr lang="ko-KR" altLang="en-US" sz="2000" i="0" dirty="0">
                <a:solidFill>
                  <a:srgbClr val="0F1729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하나의 화면에 모아</a:t>
            </a:r>
            <a:endParaRPr lang="en-US" altLang="ko-KR" sz="2000" i="0" dirty="0">
              <a:solidFill>
                <a:srgbClr val="0F1729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>
              <a:buNone/>
            </a:pPr>
            <a:r>
              <a:rPr lang="ko-KR" altLang="en-US" sz="2000" i="0" dirty="0">
                <a:solidFill>
                  <a:srgbClr val="0F1729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전체 현황을 한 번에</a:t>
            </a:r>
            <a:endParaRPr lang="en-US" altLang="ko-KR" sz="2000" i="0" dirty="0">
              <a:solidFill>
                <a:srgbClr val="0F1729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>
              <a:buNone/>
            </a:pPr>
            <a:r>
              <a:rPr lang="ko-KR" altLang="en-US" sz="2000" i="0" dirty="0">
                <a:solidFill>
                  <a:srgbClr val="0F1729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확인하고 관리 가능</a:t>
            </a:r>
            <a:endParaRPr lang="en-US" altLang="ko-KR" sz="2000" i="0" dirty="0">
              <a:solidFill>
                <a:srgbClr val="0F1729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0EEA04-729D-C7E1-CB9B-736849D2480F}"/>
              </a:ext>
            </a:extLst>
          </p:cNvPr>
          <p:cNvSpPr txBox="1"/>
          <p:nvPr/>
        </p:nvSpPr>
        <p:spPr>
          <a:xfrm>
            <a:off x="4030675" y="1288871"/>
            <a:ext cx="3936164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ko-KR" altLang="en-US" sz="2300" b="1" dirty="0">
                <a:solidFill>
                  <a:srgbClr val="0F172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지도 기반 실시간 위치 시각화</a:t>
            </a:r>
            <a:endParaRPr lang="en-US" altLang="ko-KR" sz="2500" b="1" i="0" dirty="0">
              <a:solidFill>
                <a:srgbClr val="0F1729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9C6C0B-10F9-2A9B-1388-F1C6DBF5D493}"/>
              </a:ext>
            </a:extLst>
          </p:cNvPr>
          <p:cNvSpPr txBox="1"/>
          <p:nvPr/>
        </p:nvSpPr>
        <p:spPr>
          <a:xfrm>
            <a:off x="3204295" y="4853846"/>
            <a:ext cx="558892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ko-KR" altLang="en-US" sz="2000" i="0" dirty="0">
                <a:solidFill>
                  <a:srgbClr val="0F1729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복잡한 텍스트 정보 대신</a:t>
            </a:r>
            <a:endParaRPr lang="en-US" altLang="ko-KR" sz="2000" i="0" dirty="0">
              <a:solidFill>
                <a:srgbClr val="0F1729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>
              <a:buNone/>
            </a:pPr>
            <a:r>
              <a:rPr lang="ko-KR" altLang="en-US" sz="2000" dirty="0">
                <a:solidFill>
                  <a:srgbClr val="0F172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지도 기반 인터페이스를 제공하여</a:t>
            </a:r>
            <a:r>
              <a:rPr lang="en-US" altLang="ko-KR" sz="2000" dirty="0">
                <a:solidFill>
                  <a:srgbClr val="0F172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</a:p>
          <a:p>
            <a:pPr algn="ctr">
              <a:buNone/>
            </a:pPr>
            <a:r>
              <a:rPr lang="ko-KR" altLang="en-US" sz="2000" i="0" dirty="0">
                <a:solidFill>
                  <a:srgbClr val="0F1729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배송 상품의 현재 위치와</a:t>
            </a:r>
            <a:endParaRPr lang="en-US" altLang="ko-KR" sz="2000" i="0" dirty="0">
              <a:solidFill>
                <a:srgbClr val="0F1729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>
              <a:buNone/>
            </a:pPr>
            <a:r>
              <a:rPr lang="ko-KR" altLang="en-US" sz="2000" i="0" dirty="0">
                <a:solidFill>
                  <a:srgbClr val="0F1729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이동 경로를</a:t>
            </a:r>
            <a:r>
              <a:rPr lang="en-US" altLang="ko-KR" sz="2000" dirty="0">
                <a:solidFill>
                  <a:srgbClr val="0F172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000" i="0" dirty="0">
                <a:solidFill>
                  <a:srgbClr val="0F1729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쉽게 파악</a:t>
            </a:r>
            <a:endParaRPr lang="en-US" altLang="ko-KR" sz="2000" i="0" dirty="0">
              <a:solidFill>
                <a:srgbClr val="0F1729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FE8F38E-0E31-BFDB-22D7-C97C38648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00" y="1912905"/>
            <a:ext cx="3713763" cy="25441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FF7AA7D-0712-709E-57B9-9422C2EC95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0675" y="1802042"/>
            <a:ext cx="3962206" cy="25885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C3C840D-BAB7-3A19-91AA-0E52B4DB9E8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4912" b="11022"/>
          <a:stretch>
            <a:fillRect/>
          </a:stretch>
        </p:blipFill>
        <p:spPr>
          <a:xfrm>
            <a:off x="8446056" y="1928206"/>
            <a:ext cx="3163373" cy="23362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EF900F7-4866-0414-D3E6-90775A3F1169}"/>
              </a:ext>
            </a:extLst>
          </p:cNvPr>
          <p:cNvSpPr txBox="1"/>
          <p:nvPr/>
        </p:nvSpPr>
        <p:spPr>
          <a:xfrm>
            <a:off x="8027234" y="1288871"/>
            <a:ext cx="3936164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altLang="ko-KR" sz="2300" b="1" i="0" dirty="0">
                <a:solidFill>
                  <a:srgbClr val="0F1729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PWA </a:t>
            </a:r>
            <a:r>
              <a:rPr lang="ko-KR" altLang="en-US" sz="2300" b="1" i="0" dirty="0">
                <a:solidFill>
                  <a:srgbClr val="0F1729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설치 기능 도입</a:t>
            </a:r>
            <a:endParaRPr lang="en-US" altLang="ko-KR" sz="2500" b="1" i="0" dirty="0">
              <a:solidFill>
                <a:srgbClr val="0F1729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C5AFDE-BDA2-E935-B26D-CD4339AA1866}"/>
              </a:ext>
            </a:extLst>
          </p:cNvPr>
          <p:cNvSpPr txBox="1"/>
          <p:nvPr/>
        </p:nvSpPr>
        <p:spPr>
          <a:xfrm>
            <a:off x="7576391" y="4823571"/>
            <a:ext cx="490270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ko-KR" altLang="en-US" sz="2000" i="0" dirty="0">
                <a:solidFill>
                  <a:srgbClr val="0F1729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별도의 앱 스토어 설치 과정 없이</a:t>
            </a:r>
            <a:r>
              <a:rPr lang="en-US" altLang="ko-KR" sz="2000" i="0" dirty="0">
                <a:solidFill>
                  <a:srgbClr val="0F1729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</a:p>
          <a:p>
            <a:pPr algn="ctr">
              <a:buNone/>
            </a:pPr>
            <a:r>
              <a:rPr lang="ko-KR" altLang="en-US" sz="2000" dirty="0">
                <a:solidFill>
                  <a:srgbClr val="0F172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웹 사이트에서 바로 홈 화면에</a:t>
            </a:r>
            <a:endParaRPr lang="en-US" altLang="ko-KR" sz="2000" dirty="0">
              <a:solidFill>
                <a:srgbClr val="0F172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>
              <a:buNone/>
            </a:pPr>
            <a:r>
              <a:rPr lang="ko-KR" altLang="en-US" sz="2000" dirty="0">
                <a:solidFill>
                  <a:srgbClr val="0F172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아이콘을 추가하여 빠른 접근성</a:t>
            </a:r>
            <a:endParaRPr lang="en-US" altLang="ko-KR" sz="2000" dirty="0">
              <a:solidFill>
                <a:srgbClr val="0F172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6368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30CBD-43FE-F914-8EB9-FE6ADF200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8790C59-E483-C72F-BA83-90D2D394B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235" y="2661163"/>
            <a:ext cx="2207530" cy="1535673"/>
          </a:xfrm>
          <a:prstGeom prst="rect">
            <a:avLst/>
          </a:prstGeom>
          <a:effectLst>
            <a:reflection blurRad="88900" stA="45000" endPos="65000" dist="508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87F5F1-F35C-7CBA-0299-BCA7B6A17D4F}"/>
              </a:ext>
            </a:extLst>
          </p:cNvPr>
          <p:cNvSpPr txBox="1"/>
          <p:nvPr/>
        </p:nvSpPr>
        <p:spPr>
          <a:xfrm>
            <a:off x="4119716" y="1114855"/>
            <a:ext cx="39525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b="1">
                <a:latin typeface="궁서" panose="02030600000101010101" pitchFamily="18" charset="-127"/>
                <a:ea typeface="궁서" panose="02030600000101010101" pitchFamily="18" charset="-127"/>
              </a:rPr>
              <a:t>질의 응답</a:t>
            </a:r>
            <a:endParaRPr lang="ko-KR" altLang="en-US" sz="5000" b="1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0365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FD52D9-771F-555A-6CE7-69DAEFEA6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참조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AAF079-CFDB-D7FF-442B-E12FB6A9C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8970"/>
            <a:ext cx="10515600" cy="29981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ko-KR" altLang="en-US" sz="1800" err="1">
                <a:latin typeface="궁서"/>
                <a:ea typeface="궁서"/>
                <a:cs typeface="+mn-lt"/>
              </a:rPr>
              <a:t>lovable</a:t>
            </a:r>
            <a:r>
              <a:rPr lang="ko-KR" altLang="en-US" sz="1800">
                <a:latin typeface="궁서"/>
                <a:ea typeface="궁서"/>
                <a:cs typeface="+mn-lt"/>
              </a:rPr>
              <a:t>: </a:t>
            </a:r>
            <a:r>
              <a:rPr lang="ko-KR" altLang="en-US" sz="1800">
                <a:latin typeface="궁서"/>
                <a:ea typeface="궁서"/>
                <a:cs typeface="+mn-lt"/>
                <a:hlinkClick r:id="rId2"/>
              </a:rPr>
              <a:t>https://lovable.dev/projects/fc92143f-37e1-4af2-8d22-61fa3c0616d8</a:t>
            </a:r>
            <a:endParaRPr lang="ko-KR" altLang="en-US" sz="1800">
              <a:latin typeface="궁서"/>
              <a:ea typeface="궁서"/>
              <a:cs typeface="+mn-lt"/>
            </a:endParaRPr>
          </a:p>
          <a:p>
            <a:pPr marL="0" indent="0">
              <a:buNone/>
            </a:pPr>
            <a:r>
              <a:rPr lang="en-US" altLang="ko-KR" sz="1800">
                <a:latin typeface="궁서"/>
                <a:ea typeface="궁서"/>
                <a:cs typeface="+mn-lt"/>
              </a:rPr>
              <a:t>Kakao Developers: </a:t>
            </a:r>
            <a:r>
              <a:rPr lang="en-US" sz="1800">
                <a:latin typeface="궁서"/>
                <a:ea typeface="궁서"/>
                <a:cs typeface="+mn-lt"/>
                <a:hlinkClick r:id="rId3"/>
              </a:rPr>
              <a:t>https</a:t>
            </a:r>
            <a:r>
              <a:rPr lang="en-US" altLang="ko-KR" sz="1800">
                <a:latin typeface="궁서"/>
                <a:ea typeface="궁서"/>
                <a:cs typeface="+mn-lt"/>
                <a:hlinkClick r:id="rId3"/>
              </a:rPr>
              <a:t>://developers.kakao.com/</a:t>
            </a:r>
            <a:endParaRPr lang="en-US" altLang="ko-KR" sz="1800">
              <a:latin typeface="궁서"/>
              <a:ea typeface="궁서"/>
              <a:cs typeface="+mn-lt"/>
            </a:endParaRPr>
          </a:p>
          <a:p>
            <a:pPr marL="0" indent="0">
              <a:buNone/>
            </a:pPr>
            <a:r>
              <a:rPr lang="en-US" altLang="ko-KR" sz="1800">
                <a:latin typeface="궁서"/>
                <a:ea typeface="궁서"/>
                <a:cs typeface="+mn-lt"/>
              </a:rPr>
              <a:t>Notion: </a:t>
            </a:r>
            <a:r>
              <a:rPr lang="en-US" sz="1800">
                <a:latin typeface="궁서"/>
                <a:ea typeface="궁서"/>
                <a:cs typeface="+mn-lt"/>
                <a:hlinkClick r:id="rId4"/>
              </a:rPr>
              <a:t>https://www.notion.com/ko</a:t>
            </a:r>
            <a:endParaRPr lang="en-US" sz="1800">
              <a:latin typeface="궁서"/>
              <a:ea typeface="궁서"/>
              <a:cs typeface="+mn-lt"/>
            </a:endParaRPr>
          </a:p>
          <a:p>
            <a:pPr marL="0" indent="0">
              <a:buNone/>
            </a:pPr>
            <a:r>
              <a:rPr lang="en-US" sz="1800">
                <a:latin typeface="궁서"/>
                <a:ea typeface="궁서"/>
              </a:rPr>
              <a:t>Figma: </a:t>
            </a:r>
            <a:r>
              <a:rPr lang="en-US" sz="1800">
                <a:latin typeface="궁서"/>
                <a:ea typeface="궁서"/>
                <a:hlinkClick r:id="rId5"/>
              </a:rPr>
              <a:t>https://www.figma.com/ko-kr/</a:t>
            </a:r>
            <a:endParaRPr lang="en-US"/>
          </a:p>
          <a:p>
            <a:pPr marL="0" indent="0">
              <a:buNone/>
            </a:pPr>
            <a:r>
              <a:rPr lang="en-US" sz="1800">
                <a:latin typeface="궁서"/>
                <a:ea typeface="궁서"/>
                <a:cs typeface="+mn-lt"/>
              </a:rPr>
              <a:t>Discord: </a:t>
            </a:r>
            <a:r>
              <a:rPr lang="en-US" sz="1800">
                <a:latin typeface="궁서"/>
                <a:ea typeface="궁서"/>
                <a:cs typeface="+mn-lt"/>
                <a:hlinkClick r:id="rId6"/>
              </a:rPr>
              <a:t>https://discord.com/</a:t>
            </a:r>
            <a:endParaRPr lang="en-US" sz="1800">
              <a:cs typeface="+mn-lt"/>
            </a:endParaRPr>
          </a:p>
          <a:p>
            <a:pPr marL="0" indent="0">
              <a:buNone/>
            </a:pPr>
            <a:r>
              <a:rPr lang="en-US" sz="1800">
                <a:latin typeface="궁서"/>
                <a:ea typeface="궁서"/>
                <a:cs typeface="+mn-lt"/>
              </a:rPr>
              <a:t>KakaoTalk: </a:t>
            </a:r>
            <a:r>
              <a:rPr lang="en-US" sz="1800">
                <a:latin typeface="궁서"/>
                <a:ea typeface="궁서"/>
                <a:cs typeface="+mn-lt"/>
                <a:hlinkClick r:id="rId7"/>
              </a:rPr>
              <a:t>https://www.kakaocorp.com/page/service/service/KakaoTalk</a:t>
            </a:r>
            <a:endParaRPr lang="en-US" sz="1800" err="1">
              <a:cs typeface="+mn-lt"/>
            </a:endParaRPr>
          </a:p>
          <a:p>
            <a:pPr marL="0" indent="0">
              <a:buNone/>
            </a:pPr>
            <a:r>
              <a:rPr lang="ko-KR" altLang="en-US" sz="1800" err="1">
                <a:latin typeface="궁서"/>
                <a:ea typeface="궁서"/>
                <a:cs typeface="+mn-lt"/>
              </a:rPr>
              <a:t>Gemini</a:t>
            </a:r>
            <a:r>
              <a:rPr lang="ko-KR" altLang="en-US" sz="1800">
                <a:latin typeface="궁서"/>
                <a:ea typeface="궁서"/>
                <a:cs typeface="+mn-lt"/>
              </a:rPr>
              <a:t>: </a:t>
            </a:r>
            <a:r>
              <a:rPr lang="ko-KR" sz="1800">
                <a:latin typeface="궁서"/>
                <a:ea typeface="궁서"/>
                <a:cs typeface="+mn-lt"/>
                <a:hlinkClick r:id="rId8"/>
              </a:rPr>
              <a:t>https://gemini.google.com/app?hl=ko</a:t>
            </a:r>
            <a:endParaRPr lang="ko-KR" altLang="en-US" sz="1800" err="1">
              <a:cs typeface="+mn-lt"/>
            </a:endParaRPr>
          </a:p>
          <a:p>
            <a:pPr marL="0" indent="0">
              <a:buNone/>
            </a:pPr>
            <a:endParaRPr lang="ko-KR" sz="1800"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0133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05798-ED6D-C01A-97D4-8DF148E67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E159AFF-05F7-0A13-C26D-20630E2DE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03" y="193040"/>
            <a:ext cx="714388" cy="6644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CA1602-1981-565E-FEEC-749B0463C826}"/>
              </a:ext>
            </a:extLst>
          </p:cNvPr>
          <p:cNvSpPr txBox="1"/>
          <p:nvPr/>
        </p:nvSpPr>
        <p:spPr>
          <a:xfrm>
            <a:off x="1010756" y="193040"/>
            <a:ext cx="39525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latin typeface="궁서" panose="02030600000101010101" pitchFamily="18" charset="-127"/>
                <a:ea typeface="궁서" panose="02030600000101010101" pitchFamily="18" charset="-127"/>
              </a:rPr>
              <a:t>목차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5DA73E-1F55-2856-967E-4567CBAC0758}"/>
              </a:ext>
            </a:extLst>
          </p:cNvPr>
          <p:cNvSpPr txBox="1"/>
          <p:nvPr/>
        </p:nvSpPr>
        <p:spPr>
          <a:xfrm>
            <a:off x="1626259" y="2638609"/>
            <a:ext cx="3790008" cy="850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000" b="1" dirty="0">
                <a:latin typeface="궁서" panose="02030600000101010101" pitchFamily="18" charset="-127"/>
                <a:ea typeface="궁서" panose="02030600000101010101" pitchFamily="18" charset="-127"/>
              </a:rPr>
              <a:t>2</a:t>
            </a:r>
            <a:r>
              <a:rPr lang="en-US" altLang="ko-KR" sz="2500" b="1" dirty="0">
                <a:latin typeface="궁서" panose="02030600000101010101" pitchFamily="18" charset="-127"/>
                <a:ea typeface="궁서" panose="02030600000101010101" pitchFamily="18" charset="-127"/>
              </a:rPr>
              <a:t>.  API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4F23FB-C685-5080-1ABC-F67FC29671D8}"/>
              </a:ext>
            </a:extLst>
          </p:cNvPr>
          <p:cNvSpPr txBox="1"/>
          <p:nvPr/>
        </p:nvSpPr>
        <p:spPr>
          <a:xfrm>
            <a:off x="1626258" y="1724696"/>
            <a:ext cx="4195807" cy="850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000" b="1" dirty="0">
                <a:latin typeface="궁서" panose="02030600000101010101" pitchFamily="18" charset="-127"/>
                <a:ea typeface="궁서" panose="02030600000101010101" pitchFamily="18" charset="-127"/>
              </a:rPr>
              <a:t>1</a:t>
            </a:r>
            <a:r>
              <a:rPr lang="en-US" altLang="ko-KR" sz="2500" b="1" dirty="0">
                <a:latin typeface="궁서" panose="02030600000101010101" pitchFamily="18" charset="-127"/>
                <a:ea typeface="궁서" panose="02030600000101010101" pitchFamily="18" charset="-127"/>
              </a:rPr>
              <a:t>.  </a:t>
            </a:r>
            <a:r>
              <a:rPr lang="ko-KR" altLang="en-US" sz="2500" b="1" dirty="0">
                <a:latin typeface="궁서" panose="02030600000101010101" pitchFamily="18" charset="-127"/>
                <a:ea typeface="궁서" panose="02030600000101010101" pitchFamily="18" charset="-127"/>
              </a:rPr>
              <a:t>사용도구 및 협업 방식</a:t>
            </a:r>
            <a:endParaRPr lang="en-US" altLang="ko-KR" sz="2500" b="1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80A9F5-CED0-3B3F-549F-016C7A5D91B1}"/>
              </a:ext>
            </a:extLst>
          </p:cNvPr>
          <p:cNvSpPr txBox="1"/>
          <p:nvPr/>
        </p:nvSpPr>
        <p:spPr>
          <a:xfrm>
            <a:off x="1626259" y="3552523"/>
            <a:ext cx="3790008" cy="850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000" b="1" dirty="0">
                <a:latin typeface="궁서" panose="02030600000101010101" pitchFamily="18" charset="-127"/>
                <a:ea typeface="궁서" panose="02030600000101010101" pitchFamily="18" charset="-127"/>
              </a:rPr>
              <a:t>3</a:t>
            </a:r>
            <a:r>
              <a:rPr lang="en-US" altLang="ko-KR" sz="2500" b="1" dirty="0">
                <a:latin typeface="궁서" panose="02030600000101010101" pitchFamily="18" charset="-127"/>
                <a:ea typeface="궁서" panose="02030600000101010101" pitchFamily="18" charset="-127"/>
              </a:rPr>
              <a:t>.  </a:t>
            </a:r>
            <a:r>
              <a:rPr lang="ko-KR" altLang="en-US" sz="2500" b="1" dirty="0" err="1">
                <a:latin typeface="궁서" panose="02030600000101010101" pitchFamily="18" charset="-127"/>
                <a:ea typeface="궁서" panose="02030600000101010101" pitchFamily="18" charset="-127"/>
              </a:rPr>
              <a:t>피그마</a:t>
            </a:r>
            <a:endParaRPr lang="en-US" altLang="ko-KR" sz="2500" b="1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9318DE-905A-7559-5695-7E15D4F06883}"/>
              </a:ext>
            </a:extLst>
          </p:cNvPr>
          <p:cNvSpPr txBox="1"/>
          <p:nvPr/>
        </p:nvSpPr>
        <p:spPr>
          <a:xfrm>
            <a:off x="1626259" y="4467785"/>
            <a:ext cx="3790008" cy="850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000" b="1" dirty="0">
                <a:latin typeface="궁서" panose="02030600000101010101" pitchFamily="18" charset="-127"/>
                <a:ea typeface="궁서" panose="02030600000101010101" pitchFamily="18" charset="-127"/>
              </a:rPr>
              <a:t>4</a:t>
            </a:r>
            <a:r>
              <a:rPr lang="en-US" altLang="ko-KR" sz="2500" b="1" dirty="0">
                <a:latin typeface="궁서" panose="02030600000101010101" pitchFamily="18" charset="-127"/>
                <a:ea typeface="궁서" panose="02030600000101010101" pitchFamily="18" charset="-127"/>
              </a:rPr>
              <a:t>.  </a:t>
            </a:r>
            <a:r>
              <a:rPr lang="ko-KR" altLang="en-US" sz="2500" b="1" dirty="0" err="1">
                <a:latin typeface="궁서" panose="02030600000101010101" pitchFamily="18" charset="-127"/>
                <a:ea typeface="궁서" panose="02030600000101010101" pitchFamily="18" charset="-127"/>
              </a:rPr>
              <a:t>바이브</a:t>
            </a:r>
            <a:r>
              <a:rPr lang="ko-KR" altLang="en-US" sz="2500" b="1" dirty="0">
                <a:latin typeface="궁서" panose="02030600000101010101" pitchFamily="18" charset="-127"/>
                <a:ea typeface="궁서" panose="02030600000101010101" pitchFamily="18" charset="-127"/>
              </a:rPr>
              <a:t> 코딩</a:t>
            </a:r>
            <a:endParaRPr lang="en-US" altLang="ko-KR" sz="2500" b="1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9E066B-C8C8-C704-DD0F-06B858629168}"/>
              </a:ext>
            </a:extLst>
          </p:cNvPr>
          <p:cNvSpPr txBox="1"/>
          <p:nvPr/>
        </p:nvSpPr>
        <p:spPr>
          <a:xfrm>
            <a:off x="6987693" y="1725065"/>
            <a:ext cx="3790008" cy="850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000" b="1" dirty="0">
                <a:latin typeface="궁서" panose="02030600000101010101" pitchFamily="18" charset="-127"/>
                <a:ea typeface="궁서" panose="02030600000101010101" pitchFamily="18" charset="-127"/>
              </a:rPr>
              <a:t>5</a:t>
            </a:r>
            <a:r>
              <a:rPr lang="en-US" altLang="ko-KR" sz="2500" b="1" dirty="0">
                <a:latin typeface="궁서" panose="02030600000101010101" pitchFamily="18" charset="-127"/>
                <a:ea typeface="궁서" panose="02030600000101010101" pitchFamily="18" charset="-127"/>
              </a:rPr>
              <a:t>.  PWA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C54B70-9FE2-2F1E-2EFB-B643CB8387D8}"/>
              </a:ext>
            </a:extLst>
          </p:cNvPr>
          <p:cNvSpPr txBox="1"/>
          <p:nvPr/>
        </p:nvSpPr>
        <p:spPr>
          <a:xfrm>
            <a:off x="6987693" y="2638609"/>
            <a:ext cx="3790008" cy="850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000" b="1" dirty="0">
                <a:latin typeface="궁서" panose="02030600000101010101" pitchFamily="18" charset="-127"/>
                <a:ea typeface="궁서" panose="02030600000101010101" pitchFamily="18" charset="-127"/>
              </a:rPr>
              <a:t>6</a:t>
            </a:r>
            <a:r>
              <a:rPr lang="en-US" altLang="ko-KR" sz="2500" b="1" dirty="0">
                <a:latin typeface="궁서" panose="02030600000101010101" pitchFamily="18" charset="-127"/>
                <a:ea typeface="궁서" panose="02030600000101010101" pitchFamily="18" charset="-127"/>
              </a:rPr>
              <a:t>.  </a:t>
            </a:r>
            <a:r>
              <a:rPr lang="ko-KR" altLang="en-US" sz="2500" b="1" dirty="0">
                <a:latin typeface="궁서" panose="02030600000101010101" pitchFamily="18" charset="-127"/>
                <a:ea typeface="궁서" panose="02030600000101010101" pitchFamily="18" charset="-127"/>
              </a:rPr>
              <a:t>페이지 소개</a:t>
            </a:r>
            <a:endParaRPr lang="en-US" altLang="ko-KR" sz="2500" b="1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1F8B12-0CE5-450D-D3AA-5F0BE6FC9307}"/>
              </a:ext>
            </a:extLst>
          </p:cNvPr>
          <p:cNvSpPr txBox="1"/>
          <p:nvPr/>
        </p:nvSpPr>
        <p:spPr>
          <a:xfrm>
            <a:off x="6999267" y="3552153"/>
            <a:ext cx="3790008" cy="850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000" b="1" dirty="0">
                <a:latin typeface="궁서" panose="02030600000101010101" pitchFamily="18" charset="-127"/>
                <a:ea typeface="궁서" panose="02030600000101010101" pitchFamily="18" charset="-127"/>
              </a:rPr>
              <a:t>7</a:t>
            </a:r>
            <a:r>
              <a:rPr lang="en-US" altLang="ko-KR" sz="2500" b="1" dirty="0">
                <a:latin typeface="궁서" panose="02030600000101010101" pitchFamily="18" charset="-127"/>
                <a:ea typeface="궁서" panose="02030600000101010101" pitchFamily="18" charset="-127"/>
              </a:rPr>
              <a:t>.  </a:t>
            </a:r>
            <a:r>
              <a:rPr lang="ko-KR" altLang="en-US" sz="2500" b="1" dirty="0">
                <a:latin typeface="궁서" panose="02030600000101010101" pitchFamily="18" charset="-127"/>
                <a:ea typeface="궁서" panose="02030600000101010101" pitchFamily="18" charset="-127"/>
              </a:rPr>
              <a:t>마무리</a:t>
            </a:r>
            <a:endParaRPr lang="en-US" altLang="ko-KR" sz="2500" b="1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0C111F-C08F-D163-FE3A-1D75E78A74D4}"/>
              </a:ext>
            </a:extLst>
          </p:cNvPr>
          <p:cNvSpPr txBox="1"/>
          <p:nvPr/>
        </p:nvSpPr>
        <p:spPr>
          <a:xfrm>
            <a:off x="6999267" y="4465697"/>
            <a:ext cx="3790008" cy="850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000" b="1" dirty="0">
                <a:latin typeface="궁서" panose="02030600000101010101" pitchFamily="18" charset="-127"/>
                <a:ea typeface="궁서" panose="02030600000101010101" pitchFamily="18" charset="-127"/>
              </a:rPr>
              <a:t>8</a:t>
            </a:r>
            <a:r>
              <a:rPr lang="en-US" altLang="ko-KR" sz="2500" b="1" dirty="0">
                <a:latin typeface="궁서" panose="02030600000101010101" pitchFamily="18" charset="-127"/>
                <a:ea typeface="궁서" panose="02030600000101010101" pitchFamily="18" charset="-127"/>
              </a:rPr>
              <a:t>.  </a:t>
            </a:r>
            <a:r>
              <a:rPr lang="ko-KR" altLang="en-US" sz="2500" b="1" dirty="0">
                <a:latin typeface="궁서" panose="02030600000101010101" pitchFamily="18" charset="-127"/>
                <a:ea typeface="궁서" panose="02030600000101010101" pitchFamily="18" charset="-127"/>
              </a:rPr>
              <a:t>질의응답</a:t>
            </a:r>
            <a:r>
              <a:rPr lang="en-US" altLang="ko-KR" sz="2500" b="1" dirty="0">
                <a:latin typeface="궁서" panose="02030600000101010101" pitchFamily="18" charset="-127"/>
                <a:ea typeface="궁서" panose="02030600000101010101" pitchFamily="18" charset="-127"/>
              </a:rPr>
              <a:t>/</a:t>
            </a:r>
            <a:r>
              <a:rPr lang="ko-KR" altLang="en-US" sz="2500" b="1" dirty="0">
                <a:latin typeface="궁서" panose="02030600000101010101" pitchFamily="18" charset="-127"/>
                <a:ea typeface="궁서" panose="02030600000101010101" pitchFamily="18" charset="-127"/>
              </a:rPr>
              <a:t>참조</a:t>
            </a:r>
            <a:endParaRPr lang="en-US" altLang="ko-KR" sz="2500" b="1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E8F065-F49C-E0B7-25A1-26F8D44F1ED8}"/>
              </a:ext>
            </a:extLst>
          </p:cNvPr>
          <p:cNvSpPr/>
          <p:nvPr/>
        </p:nvSpPr>
        <p:spPr>
          <a:xfrm>
            <a:off x="1336451" y="1808150"/>
            <a:ext cx="72000" cy="373862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4865F3-3F72-0AF9-FC23-79275FF71A09}"/>
              </a:ext>
            </a:extLst>
          </p:cNvPr>
          <p:cNvSpPr/>
          <p:nvPr/>
        </p:nvSpPr>
        <p:spPr>
          <a:xfrm>
            <a:off x="6697885" y="1798740"/>
            <a:ext cx="72000" cy="373862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9525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A41A1-AC4D-5C36-159F-C8A48A374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271267D-8406-446A-F8E8-6D1E771B3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03" y="193040"/>
            <a:ext cx="714388" cy="6644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A0876E-5ACC-A7C2-FA63-3B566C59CA12}"/>
              </a:ext>
            </a:extLst>
          </p:cNvPr>
          <p:cNvSpPr txBox="1"/>
          <p:nvPr/>
        </p:nvSpPr>
        <p:spPr>
          <a:xfrm>
            <a:off x="1010756" y="193040"/>
            <a:ext cx="8272140" cy="59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latin typeface="궁서" panose="02030600000101010101" pitchFamily="18" charset="-127"/>
                <a:ea typeface="궁서" panose="02030600000101010101" pitchFamily="18" charset="-127"/>
              </a:rPr>
              <a:t>1.  </a:t>
            </a:r>
            <a:r>
              <a:rPr lang="ko-KR" altLang="en-US" sz="2000" b="1" dirty="0">
                <a:latin typeface="궁서" panose="02030600000101010101" pitchFamily="18" charset="-127"/>
                <a:ea typeface="궁서" panose="02030600000101010101" pitchFamily="18" charset="-127"/>
              </a:rPr>
              <a:t>사용도구 및 협업 방식</a:t>
            </a:r>
            <a:endParaRPr lang="en-US" altLang="ko-KR" sz="2000" b="1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6AFF01-C591-E396-D936-C55D5E1DCB57}"/>
              </a:ext>
            </a:extLst>
          </p:cNvPr>
          <p:cNvSpPr txBox="1"/>
          <p:nvPr/>
        </p:nvSpPr>
        <p:spPr>
          <a:xfrm>
            <a:off x="2962247" y="6191726"/>
            <a:ext cx="63206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" panose="02030600000101010101" pitchFamily="18" charset="-127"/>
                <a:ea typeface="궁서" panose="02030600000101010101" pitchFamily="18" charset="-127"/>
              </a:rPr>
              <a:t>커뮤니케이션 도구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10F8890-772C-975C-DA2C-8E23EEA61012}"/>
              </a:ext>
            </a:extLst>
          </p:cNvPr>
          <p:cNvGrpSpPr/>
          <p:nvPr/>
        </p:nvGrpSpPr>
        <p:grpSpPr>
          <a:xfrm>
            <a:off x="4088818" y="402009"/>
            <a:ext cx="3901133" cy="5521027"/>
            <a:chOff x="937591" y="589935"/>
            <a:chExt cx="3901133" cy="5521027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89F8071-8F52-927A-09CC-265FE0FF287E}"/>
                </a:ext>
              </a:extLst>
            </p:cNvPr>
            <p:cNvGrpSpPr/>
            <p:nvPr/>
          </p:nvGrpSpPr>
          <p:grpSpPr>
            <a:xfrm>
              <a:off x="937591" y="1871656"/>
              <a:ext cx="2473008" cy="4172272"/>
              <a:chOff x="308853" y="1068058"/>
              <a:chExt cx="2775154" cy="4550738"/>
            </a:xfrm>
            <a:scene3d>
              <a:camera prst="isometricLeftDown"/>
              <a:lightRig rig="threePt" dir="t"/>
            </a:scene3d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946B75C0-D706-73BE-0810-2C57272C9B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8853" y="1068058"/>
                <a:ext cx="2775154" cy="3520334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D03F0C04-7C7C-14F6-DC0D-43DB487EDB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8853" y="4588392"/>
                <a:ext cx="2775154" cy="1030404"/>
              </a:xfrm>
              <a:prstGeom prst="rect">
                <a:avLst/>
              </a:prstGeom>
            </p:spPr>
          </p:pic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873C630-7475-BC13-4156-F788271B8582}"/>
                </a:ext>
              </a:extLst>
            </p:cNvPr>
            <p:cNvGrpSpPr/>
            <p:nvPr/>
          </p:nvGrpSpPr>
          <p:grpSpPr>
            <a:xfrm>
              <a:off x="2745039" y="1938690"/>
              <a:ext cx="2093685" cy="4172272"/>
              <a:chOff x="3103861" y="1271449"/>
              <a:chExt cx="2205872" cy="4358640"/>
            </a:xfrm>
            <a:scene3d>
              <a:camera prst="isometricRightUp"/>
              <a:lightRig rig="threePt" dir="t"/>
            </a:scene3d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3121417D-144D-1E33-1ECC-15231591A2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03861" y="1271449"/>
                <a:ext cx="2205872" cy="4358640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B46C4114-CCF1-2CE7-55A9-485421F6F6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87613" y="1535960"/>
                <a:ext cx="1438367" cy="852926"/>
              </a:xfrm>
              <a:prstGeom prst="rect">
                <a:avLst/>
              </a:prstGeom>
            </p:spPr>
          </p:pic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2F749202-A02E-40E3-276F-33C41E7B2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62220" y="589935"/>
              <a:ext cx="2120800" cy="2458549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</p:pic>
      </p:grpSp>
      <p:sp>
        <p:nvSpPr>
          <p:cNvPr id="32" name="두루마리 모양: 가로로 말림 31">
            <a:extLst>
              <a:ext uri="{FF2B5EF4-FFF2-40B4-BE49-F238E27FC236}">
                <a16:creationId xmlns:a16="http://schemas.microsoft.com/office/drawing/2014/main" id="{66E851AE-A058-B83C-6D8E-3134CD898CAD}"/>
              </a:ext>
            </a:extLst>
          </p:cNvPr>
          <p:cNvSpPr/>
          <p:nvPr/>
        </p:nvSpPr>
        <p:spPr>
          <a:xfrm>
            <a:off x="1484874" y="991413"/>
            <a:ext cx="1467165" cy="889558"/>
          </a:xfrm>
          <a:prstGeom prst="horizontalScroll">
            <a:avLst>
              <a:gd name="adj" fmla="val 25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카카오톡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3" name="두루마리 모양: 가로로 말림 32">
            <a:extLst>
              <a:ext uri="{FF2B5EF4-FFF2-40B4-BE49-F238E27FC236}">
                <a16:creationId xmlns:a16="http://schemas.microsoft.com/office/drawing/2014/main" id="{7DCD652A-2F89-D746-DA30-D12860F3018F}"/>
              </a:ext>
            </a:extLst>
          </p:cNvPr>
          <p:cNvSpPr/>
          <p:nvPr/>
        </p:nvSpPr>
        <p:spPr>
          <a:xfrm>
            <a:off x="7929323" y="3713519"/>
            <a:ext cx="1467165" cy="889558"/>
          </a:xfrm>
          <a:prstGeom prst="horizontalScroll">
            <a:avLst>
              <a:gd name="adj" fmla="val 25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디스코드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4" name="두루마리 모양: 가로로 말림 33">
            <a:extLst>
              <a:ext uri="{FF2B5EF4-FFF2-40B4-BE49-F238E27FC236}">
                <a16:creationId xmlns:a16="http://schemas.microsoft.com/office/drawing/2014/main" id="{28AEB623-7E5D-6AA2-845F-79BBA43C87D8}"/>
              </a:ext>
            </a:extLst>
          </p:cNvPr>
          <p:cNvSpPr/>
          <p:nvPr/>
        </p:nvSpPr>
        <p:spPr>
          <a:xfrm>
            <a:off x="6808634" y="206920"/>
            <a:ext cx="1098683" cy="889558"/>
          </a:xfrm>
          <a:prstGeom prst="horizontalScroll">
            <a:avLst>
              <a:gd name="adj" fmla="val 25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노션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49FEB0A-9C57-B233-14E4-F23C5DAC6B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0834" y="206920"/>
            <a:ext cx="1262594" cy="151678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3537F2F0-E2D2-27B1-96FF-5884AEAEF8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56945" y="182041"/>
            <a:ext cx="2120801" cy="1541659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6313189A-C63E-7757-F918-5A6E868D6D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82131" y="1880971"/>
            <a:ext cx="2081503" cy="1548029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36AE9FD2-288E-6AD1-537F-C85DDB442F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61936" y="4646643"/>
            <a:ext cx="1535463" cy="1971932"/>
          </a:xfrm>
          <a:prstGeom prst="rect">
            <a:avLst/>
          </a:prstGeom>
        </p:spPr>
      </p:pic>
      <p:pic>
        <p:nvPicPr>
          <p:cNvPr id="50" name="그림 49" descr="텍스트, 스크린샷, 소프트웨어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EFDB18F-7E42-1A7D-B1CA-28E190C520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65827" y="4258897"/>
            <a:ext cx="1895688" cy="2417062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4380657B-50BA-6DA4-95AC-CEB277C388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776" y="1935038"/>
            <a:ext cx="1326480" cy="4172272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930F93E-29E9-9B9C-73CC-C352282181A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80710" y="1935038"/>
            <a:ext cx="1654598" cy="2460448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A63FB3E-98C9-5B78-1024-6CCFB86217E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80710" y="4395486"/>
            <a:ext cx="1654598" cy="1769501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77B43600-8B4A-944A-1747-2176573B010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20243" y="2078330"/>
            <a:ext cx="1020280" cy="1742035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06B18235-9EFB-634E-5EFC-4EE1A5F0B42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19762" y="3813893"/>
            <a:ext cx="1025396" cy="22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93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44D85-3B45-DFE4-DC56-1F1A7152E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ECD2FA6-EB09-272C-08CE-525F83573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03" y="193040"/>
            <a:ext cx="714388" cy="6644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D179ED-E7F5-A602-FB21-7D3276BDDB3F}"/>
              </a:ext>
            </a:extLst>
          </p:cNvPr>
          <p:cNvSpPr txBox="1"/>
          <p:nvPr/>
        </p:nvSpPr>
        <p:spPr>
          <a:xfrm>
            <a:off x="1010756" y="193040"/>
            <a:ext cx="8272140" cy="59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latin typeface="궁서" panose="02030600000101010101" pitchFamily="18" charset="-127"/>
                <a:ea typeface="궁서" panose="02030600000101010101" pitchFamily="18" charset="-127"/>
              </a:rPr>
              <a:t>1.  </a:t>
            </a:r>
            <a:r>
              <a:rPr lang="ko-KR" altLang="en-US" sz="2000" b="1" dirty="0">
                <a:latin typeface="궁서" panose="02030600000101010101" pitchFamily="18" charset="-127"/>
                <a:ea typeface="궁서" panose="02030600000101010101" pitchFamily="18" charset="-127"/>
              </a:rPr>
              <a:t>사용도구 및 협업 방식</a:t>
            </a:r>
            <a:endParaRPr lang="en-US" altLang="ko-KR" sz="2000" b="1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2205B9-AACC-6680-F827-27D4225164EA}"/>
              </a:ext>
            </a:extLst>
          </p:cNvPr>
          <p:cNvSpPr txBox="1"/>
          <p:nvPr/>
        </p:nvSpPr>
        <p:spPr>
          <a:xfrm>
            <a:off x="3547027" y="6017737"/>
            <a:ext cx="46784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" panose="02030600000101010101" pitchFamily="18" charset="-127"/>
                <a:ea typeface="궁서" panose="02030600000101010101" pitchFamily="18" charset="-127"/>
              </a:rPr>
              <a:t>개발 도구</a:t>
            </a:r>
          </a:p>
        </p:txBody>
      </p:sp>
      <p:sp>
        <p:nvSpPr>
          <p:cNvPr id="35" name="두루마리 모양: 가로로 말림 34">
            <a:extLst>
              <a:ext uri="{FF2B5EF4-FFF2-40B4-BE49-F238E27FC236}">
                <a16:creationId xmlns:a16="http://schemas.microsoft.com/office/drawing/2014/main" id="{212EE2DF-5A83-DD7E-53E0-CE8C75F14970}"/>
              </a:ext>
            </a:extLst>
          </p:cNvPr>
          <p:cNvSpPr/>
          <p:nvPr/>
        </p:nvSpPr>
        <p:spPr>
          <a:xfrm>
            <a:off x="499190" y="1678282"/>
            <a:ext cx="1467165" cy="889558"/>
          </a:xfrm>
          <a:prstGeom prst="horizontalScroll">
            <a:avLst>
              <a:gd name="adj" fmla="val 25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Figma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6" name="두루마리 모양: 가로로 말림 35">
            <a:extLst>
              <a:ext uri="{FF2B5EF4-FFF2-40B4-BE49-F238E27FC236}">
                <a16:creationId xmlns:a16="http://schemas.microsoft.com/office/drawing/2014/main" id="{01D712CA-AD41-59D0-2C02-F8444F87F097}"/>
              </a:ext>
            </a:extLst>
          </p:cNvPr>
          <p:cNvSpPr/>
          <p:nvPr/>
        </p:nvSpPr>
        <p:spPr>
          <a:xfrm>
            <a:off x="499189" y="3967350"/>
            <a:ext cx="1467165" cy="889558"/>
          </a:xfrm>
          <a:prstGeom prst="horizontalScroll">
            <a:avLst>
              <a:gd name="adj" fmla="val 25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lovable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7" name="두루마리 모양: 가로로 말림 36">
            <a:extLst>
              <a:ext uri="{FF2B5EF4-FFF2-40B4-BE49-F238E27FC236}">
                <a16:creationId xmlns:a16="http://schemas.microsoft.com/office/drawing/2014/main" id="{F1549654-CA97-1B10-538F-54D0AF33327C}"/>
              </a:ext>
            </a:extLst>
          </p:cNvPr>
          <p:cNvSpPr/>
          <p:nvPr/>
        </p:nvSpPr>
        <p:spPr>
          <a:xfrm>
            <a:off x="8184479" y="438016"/>
            <a:ext cx="1467165" cy="889558"/>
          </a:xfrm>
          <a:prstGeom prst="horizontalScroll">
            <a:avLst>
              <a:gd name="adj" fmla="val 25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</a:rPr>
              <a:t>gemini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026" name="Picture 2" descr="피그마, 함께 디자인하기 - 디자인 나침반">
            <a:extLst>
              <a:ext uri="{FF2B5EF4-FFF2-40B4-BE49-F238E27FC236}">
                <a16:creationId xmlns:a16="http://schemas.microsoft.com/office/drawing/2014/main" id="{177146BF-3B2A-24B7-7E09-96CBC60E4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549" y="993082"/>
            <a:ext cx="3013276" cy="225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스웨덴의 AI 스타트업 러버블(Lovable)">
            <a:extLst>
              <a:ext uri="{FF2B5EF4-FFF2-40B4-BE49-F238E27FC236}">
                <a16:creationId xmlns:a16="http://schemas.microsoft.com/office/drawing/2014/main" id="{0B2D3B40-2D88-3B1B-B972-3D4E75A6F8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20"/>
          <a:stretch>
            <a:fillRect/>
          </a:stretch>
        </p:blipFill>
        <p:spPr bwMode="auto">
          <a:xfrm>
            <a:off x="2626195" y="3832273"/>
            <a:ext cx="2916953" cy="1276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BDF754E-79E1-D268-0AA6-44A87DB74B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6255" y="1484308"/>
            <a:ext cx="2298224" cy="40790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A5E3E5-3A7B-7461-E3CB-1B6566F060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6411" y="1513839"/>
            <a:ext cx="1792970" cy="40441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305B45A-9155-E44F-AC09-7CF34F327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1313" y="1513839"/>
            <a:ext cx="1532275" cy="414849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A1F507F-C3E7-C182-FE1B-0F9B43B59C28}"/>
              </a:ext>
            </a:extLst>
          </p:cNvPr>
          <p:cNvSpPr/>
          <p:nvPr/>
        </p:nvSpPr>
        <p:spPr>
          <a:xfrm>
            <a:off x="8994472" y="3253039"/>
            <a:ext cx="857250" cy="193609"/>
          </a:xfrm>
          <a:prstGeom prst="rect">
            <a:avLst/>
          </a:prstGeom>
          <a:solidFill>
            <a:srgbClr val="1B1C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008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1209A0E-B0BC-0261-854D-5780D51D3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0822" y="3466210"/>
            <a:ext cx="3554286" cy="3192833"/>
          </a:xfrm>
          <a:prstGeom prst="rect">
            <a:avLst/>
          </a:prstGeom>
        </p:spPr>
      </p:pic>
      <p:pic>
        <p:nvPicPr>
          <p:cNvPr id="8" name="그림 7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8440EC0-F689-C42C-D0E9-19C428B92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734" y="4877868"/>
            <a:ext cx="7128531" cy="17811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003D82-D181-755A-DCDE-3357439544EF}"/>
              </a:ext>
            </a:extLst>
          </p:cNvPr>
          <p:cNvSpPr txBox="1"/>
          <p:nvPr/>
        </p:nvSpPr>
        <p:spPr>
          <a:xfrm>
            <a:off x="1226544" y="992205"/>
            <a:ext cx="2944442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500" b="1" dirty="0" err="1">
                <a:latin typeface="HY궁서B"/>
                <a:ea typeface="HY궁서B"/>
              </a:rPr>
              <a:t>카카오맵</a:t>
            </a:r>
            <a:r>
              <a:rPr lang="ko-KR" altLang="en-US" sz="2500" b="1" dirty="0">
                <a:latin typeface="HY궁서B"/>
                <a:ea typeface="HY궁서B"/>
              </a:rPr>
              <a:t> API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C91275-F3CC-6F94-3F42-118B9DEC2F60}"/>
              </a:ext>
            </a:extLst>
          </p:cNvPr>
          <p:cNvSpPr txBox="1"/>
          <p:nvPr/>
        </p:nvSpPr>
        <p:spPr>
          <a:xfrm>
            <a:off x="6810954" y="992205"/>
            <a:ext cx="3626970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500" b="1" dirty="0">
                <a:latin typeface="궁서" panose="02030600000101010101" pitchFamily="18" charset="-127"/>
                <a:ea typeface="궁서" panose="02030600000101010101" pitchFamily="18" charset="-127"/>
              </a:rPr>
              <a:t>스마트택배 API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026406-A23D-A64C-887F-B91ADB002A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03" y="193040"/>
            <a:ext cx="714388" cy="6644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44A138-F684-BE29-093B-73F4EFAAA8D4}"/>
              </a:ext>
            </a:extLst>
          </p:cNvPr>
          <p:cNvSpPr txBox="1"/>
          <p:nvPr/>
        </p:nvSpPr>
        <p:spPr>
          <a:xfrm>
            <a:off x="1010756" y="193040"/>
            <a:ext cx="8272140" cy="59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latin typeface="GungSuh"/>
                <a:ea typeface="궁서"/>
              </a:rPr>
              <a:t>2.  API</a:t>
            </a:r>
            <a:endParaRPr lang="en-US" altLang="ko-KR" sz="2000" b="1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D6B546-3CED-6991-10A8-4BA76550E600}"/>
              </a:ext>
            </a:extLst>
          </p:cNvPr>
          <p:cNvSpPr txBox="1"/>
          <p:nvPr/>
        </p:nvSpPr>
        <p:spPr>
          <a:xfrm>
            <a:off x="1619806" y="6202904"/>
            <a:ext cx="26455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>
                <a:ea typeface="맑은 고딕"/>
              </a:rPr>
              <a:t>Kakao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Developers</a:t>
            </a:r>
            <a:r>
              <a:rPr lang="ko-KR" altLang="en-US">
                <a:ea typeface="맑은 고딕"/>
              </a:rPr>
              <a:t> 활용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3CA77BB-3401-9000-FE16-0D6A501C4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993" y="1670888"/>
            <a:ext cx="7072295" cy="2952011"/>
          </a:xfrm>
          <a:prstGeom prst="rect">
            <a:avLst/>
          </a:prstGeom>
        </p:spPr>
      </p:pic>
      <p:pic>
        <p:nvPicPr>
          <p:cNvPr id="2050" name="Picture 2" descr="1. 카카오 지도 API 사용 설정">
            <a:extLst>
              <a:ext uri="{FF2B5EF4-FFF2-40B4-BE49-F238E27FC236}">
                <a16:creationId xmlns:a16="http://schemas.microsoft.com/office/drawing/2014/main" id="{513A18A1-77EE-377E-08E9-8B83C42ED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245" y="1670888"/>
            <a:ext cx="2351440" cy="165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269CDF2F-BACC-0A29-46D7-964759C176D2}"/>
              </a:ext>
            </a:extLst>
          </p:cNvPr>
          <p:cNvSpPr/>
          <p:nvPr/>
        </p:nvSpPr>
        <p:spPr>
          <a:xfrm>
            <a:off x="1405890" y="5262444"/>
            <a:ext cx="1371600" cy="125730"/>
          </a:xfrm>
          <a:prstGeom prst="rect">
            <a:avLst/>
          </a:prstGeom>
          <a:solidFill>
            <a:srgbClr val="F9F8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7B26479-4998-1CBC-3BF8-37ADD0BA8085}"/>
              </a:ext>
            </a:extLst>
          </p:cNvPr>
          <p:cNvSpPr/>
          <p:nvPr/>
        </p:nvSpPr>
        <p:spPr>
          <a:xfrm>
            <a:off x="6075680" y="6090920"/>
            <a:ext cx="1884680" cy="223520"/>
          </a:xfrm>
          <a:prstGeom prst="rect">
            <a:avLst/>
          </a:prstGeom>
          <a:solidFill>
            <a:srgbClr val="F9F8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E1E6E9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69646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EBD84-BAF0-A7C4-858B-969A400C7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E964129-B937-E6FE-9509-3BDB0393A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03" y="193040"/>
            <a:ext cx="714388" cy="6644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649958-07B4-4D21-9270-CCCA2B6ADEF1}"/>
              </a:ext>
            </a:extLst>
          </p:cNvPr>
          <p:cNvSpPr txBox="1"/>
          <p:nvPr/>
        </p:nvSpPr>
        <p:spPr>
          <a:xfrm>
            <a:off x="1010756" y="193040"/>
            <a:ext cx="8272140" cy="59753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latin typeface="궁서"/>
                <a:ea typeface="궁서"/>
              </a:rPr>
              <a:t>3.  </a:t>
            </a:r>
            <a:r>
              <a:rPr lang="en-US" altLang="ko-KR" sz="2000" b="1" dirty="0" err="1">
                <a:latin typeface="궁서"/>
                <a:ea typeface="궁서"/>
              </a:rPr>
              <a:t>피그마</a:t>
            </a:r>
            <a:endParaRPr lang="en-US" altLang="ko-KR" sz="2000" b="1" dirty="0">
              <a:latin typeface="GungSuh"/>
              <a:ea typeface="궁서" panose="02030600000101010101" pitchFamily="18" charset="-127"/>
            </a:endParaRPr>
          </a:p>
        </p:txBody>
      </p:sp>
      <p:pic>
        <p:nvPicPr>
          <p:cNvPr id="6" name="내용 개체 틀 5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EB66331-6FF5-B409-6E31-3CD2CE8C5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2629" y="1812486"/>
            <a:ext cx="4675325" cy="41567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D5D70BC-8AE1-89B6-6F70-5EB43E18618F}"/>
              </a:ext>
            </a:extLst>
          </p:cNvPr>
          <p:cNvSpPr txBox="1"/>
          <p:nvPr/>
        </p:nvSpPr>
        <p:spPr>
          <a:xfrm>
            <a:off x="4649946" y="959732"/>
            <a:ext cx="25050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ea typeface="맑은 고딕"/>
              </a:rPr>
              <a:t>웹 사이트 초기 디자</a:t>
            </a:r>
            <a:r>
              <a:rPr lang="ko-KR" b="1">
                <a:ea typeface="맑은 고딕"/>
              </a:rPr>
              <a:t>인</a:t>
            </a:r>
          </a:p>
        </p:txBody>
      </p:sp>
      <p:pic>
        <p:nvPicPr>
          <p:cNvPr id="17" name="그림 16" descr="텍스트, 스크린샷, 소프트웨어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6675317-6263-1398-8DE6-83605BEB6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841" y="1326931"/>
            <a:ext cx="5718492" cy="433551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F04F727-7EDE-2F44-9A9B-03F1B981C207}"/>
              </a:ext>
            </a:extLst>
          </p:cNvPr>
          <p:cNvSpPr txBox="1"/>
          <p:nvPr/>
        </p:nvSpPr>
        <p:spPr>
          <a:xfrm>
            <a:off x="1286049" y="6142628"/>
            <a:ext cx="38635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err="1">
                <a:ea typeface="맑은 고딕"/>
              </a:rPr>
              <a:t>피그마</a:t>
            </a:r>
            <a:r>
              <a:rPr lang="ko-KR" altLang="en-US" b="1">
                <a:ea typeface="맑은 고딕"/>
              </a:rPr>
              <a:t> 공동 작업으로 만든 디자인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32A9F6-716B-8EB0-45BE-7257E954A794}"/>
              </a:ext>
            </a:extLst>
          </p:cNvPr>
          <p:cNvSpPr txBox="1"/>
          <p:nvPr/>
        </p:nvSpPr>
        <p:spPr>
          <a:xfrm>
            <a:off x="7152728" y="5778738"/>
            <a:ext cx="42787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err="1">
                <a:ea typeface="맑은 고딕"/>
              </a:rPr>
              <a:t>피그마</a:t>
            </a:r>
            <a:r>
              <a:rPr lang="ko-KR" altLang="en-US" b="1">
                <a:ea typeface="맑은 고딕"/>
              </a:rPr>
              <a:t> 와이어 프레임 </a:t>
            </a:r>
            <a:r>
              <a:rPr lang="ko-KR" altLang="en-US" b="1" err="1">
                <a:ea typeface="맑은 고딕"/>
              </a:rPr>
              <a:t>ai로</a:t>
            </a:r>
            <a:r>
              <a:rPr lang="ko-KR" altLang="en-US" b="1">
                <a:ea typeface="맑은 고딕"/>
              </a:rPr>
              <a:t> 만든 디자인</a:t>
            </a:r>
          </a:p>
        </p:txBody>
      </p:sp>
    </p:spTree>
    <p:extLst>
      <p:ext uri="{BB962C8B-B14F-4D97-AF65-F5344CB8AC3E}">
        <p14:creationId xmlns:p14="http://schemas.microsoft.com/office/powerpoint/2010/main" val="984670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30F81-DB60-6DC7-EEC1-C4822D463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CD50A3B-B799-D20D-E433-74F2C9719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03" y="193040"/>
            <a:ext cx="714388" cy="6644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D5B599-47D8-D7BC-C274-6A9623C815CE}"/>
              </a:ext>
            </a:extLst>
          </p:cNvPr>
          <p:cNvSpPr txBox="1"/>
          <p:nvPr/>
        </p:nvSpPr>
        <p:spPr>
          <a:xfrm>
            <a:off x="1010756" y="193040"/>
            <a:ext cx="8272140" cy="59753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latin typeface="궁서"/>
                <a:ea typeface="궁서"/>
              </a:rPr>
              <a:t>4.  </a:t>
            </a:r>
            <a:r>
              <a:rPr lang="ko-KR" altLang="en-US" sz="2000" b="1" dirty="0" err="1">
                <a:latin typeface="궁서"/>
                <a:ea typeface="궁서"/>
              </a:rPr>
              <a:t>바이브</a:t>
            </a:r>
            <a:r>
              <a:rPr lang="ko-KR" altLang="en-US" sz="2000" b="1" dirty="0">
                <a:latin typeface="궁서"/>
                <a:ea typeface="궁서"/>
              </a:rPr>
              <a:t> 코딩</a:t>
            </a:r>
            <a:endParaRPr lang="en-US" altLang="ko-KR" sz="2000" b="1" dirty="0">
              <a:latin typeface="GungSuh"/>
              <a:ea typeface="궁서" panose="0203060000010101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E5BA632-7B48-7E11-4F44-1BEE57F67B5E}"/>
              </a:ext>
            </a:extLst>
          </p:cNvPr>
          <p:cNvGrpSpPr/>
          <p:nvPr/>
        </p:nvGrpSpPr>
        <p:grpSpPr>
          <a:xfrm>
            <a:off x="580397" y="1211481"/>
            <a:ext cx="2749934" cy="5057553"/>
            <a:chOff x="643345" y="1014836"/>
            <a:chExt cx="2749934" cy="5057553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0D750948-766D-C6D8-8D09-42E5FBACE393}"/>
                </a:ext>
              </a:extLst>
            </p:cNvPr>
            <p:cNvGrpSpPr/>
            <p:nvPr/>
          </p:nvGrpSpPr>
          <p:grpSpPr>
            <a:xfrm>
              <a:off x="643345" y="1014836"/>
              <a:ext cx="2749934" cy="3439650"/>
              <a:chOff x="580397" y="1024195"/>
              <a:chExt cx="3329382" cy="4164430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281332F1-1333-D79E-DBF8-6CCCD2E7E7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0397" y="1024195"/>
                <a:ext cx="3329382" cy="1275465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D7C02AA5-5751-7566-D080-44EB4677B8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0397" y="2262274"/>
                <a:ext cx="3329382" cy="2926351"/>
              </a:xfrm>
              <a:prstGeom prst="rect">
                <a:avLst/>
              </a:prstGeom>
            </p:spPr>
          </p:pic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E2FCAF1-06E6-633F-E673-F386F9BA9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3345" y="4454486"/>
              <a:ext cx="2749934" cy="1617903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485ECDC-7F19-F146-0029-032488D6B5D4}"/>
              </a:ext>
            </a:extLst>
          </p:cNvPr>
          <p:cNvGrpSpPr/>
          <p:nvPr/>
        </p:nvGrpSpPr>
        <p:grpSpPr>
          <a:xfrm>
            <a:off x="3476891" y="790576"/>
            <a:ext cx="2749933" cy="5822759"/>
            <a:chOff x="5146825" y="525255"/>
            <a:chExt cx="3038153" cy="6433043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0B359AD-C538-3134-6870-088289720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46826" y="525255"/>
              <a:ext cx="3038152" cy="1970693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AFC6A03-8463-CAFD-2F48-6A122661A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46826" y="2495948"/>
              <a:ext cx="3038152" cy="1938681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001B047-A04D-4E9D-A1A2-B91A92B06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46825" y="4434629"/>
              <a:ext cx="3038151" cy="2523669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946D2F5-0AB9-D935-59B5-E548D4F6EF6F}"/>
              </a:ext>
            </a:extLst>
          </p:cNvPr>
          <p:cNvGrpSpPr/>
          <p:nvPr/>
        </p:nvGrpSpPr>
        <p:grpSpPr>
          <a:xfrm>
            <a:off x="6373382" y="1371380"/>
            <a:ext cx="2595733" cy="4559137"/>
            <a:chOff x="6425803" y="801109"/>
            <a:chExt cx="2595733" cy="4559137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DB08F35-ACFC-FB93-0554-6AABB3109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25803" y="801109"/>
              <a:ext cx="2595733" cy="2627892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CD711967-A061-3ED8-E4A9-E4D130EF3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25803" y="3427253"/>
              <a:ext cx="2595733" cy="1932993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24FF012-AAB8-3DAC-1462-22641D13799A}"/>
              </a:ext>
            </a:extLst>
          </p:cNvPr>
          <p:cNvGrpSpPr/>
          <p:nvPr/>
        </p:nvGrpSpPr>
        <p:grpSpPr>
          <a:xfrm>
            <a:off x="9137091" y="1955288"/>
            <a:ext cx="2474512" cy="3663448"/>
            <a:chOff x="9618873" y="1424346"/>
            <a:chExt cx="2474512" cy="366344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3BACD39F-4DF8-8524-1983-D48669F2B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18873" y="1424346"/>
              <a:ext cx="2474512" cy="1619475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4D2F9DC-B917-E3EC-D059-A1BCB9204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618873" y="3043821"/>
              <a:ext cx="2474512" cy="20439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0330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89B30-4CAD-C571-FB07-6EFDBBB09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327346C-43E6-0C81-B57B-1845EA0FB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03" y="193040"/>
            <a:ext cx="714388" cy="6644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2BCB73-A99C-9EE5-67F1-BA3BCD366F15}"/>
              </a:ext>
            </a:extLst>
          </p:cNvPr>
          <p:cNvSpPr txBox="1"/>
          <p:nvPr/>
        </p:nvSpPr>
        <p:spPr>
          <a:xfrm>
            <a:off x="1010756" y="193040"/>
            <a:ext cx="8272140" cy="59753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>
                <a:latin typeface="궁서"/>
                <a:ea typeface="궁서"/>
              </a:rPr>
              <a:t>5.  PWA</a:t>
            </a:r>
            <a:endParaRPr lang="en-US" altLang="ko-KR" sz="2000" b="1">
              <a:latin typeface="GungSuh"/>
              <a:ea typeface="궁서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AA594B-8E24-3B8F-12C6-B0F4C5A19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46" y="2509876"/>
            <a:ext cx="3367495" cy="261299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84EB46F-6ADE-CD12-8157-F412C9F57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907" y="2509876"/>
            <a:ext cx="3554308" cy="9833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280E521-C832-F15A-97B1-6BEA2796DEA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150" t="62618"/>
          <a:stretch>
            <a:fillRect/>
          </a:stretch>
        </p:blipFill>
        <p:spPr>
          <a:xfrm>
            <a:off x="4420907" y="3862761"/>
            <a:ext cx="3554308" cy="9472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0A25CF-CD92-BB18-FC2C-0864F5E099E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4912" b="11022"/>
          <a:stretch>
            <a:fillRect/>
          </a:stretch>
        </p:blipFill>
        <p:spPr>
          <a:xfrm>
            <a:off x="8749367" y="2473762"/>
            <a:ext cx="3163373" cy="23362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CA3F24-5FCD-99F9-877B-0975DC3E5649}"/>
              </a:ext>
            </a:extLst>
          </p:cNvPr>
          <p:cNvSpPr txBox="1"/>
          <p:nvPr/>
        </p:nvSpPr>
        <p:spPr>
          <a:xfrm>
            <a:off x="2415824" y="1460536"/>
            <a:ext cx="334157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ko-KR" altLang="en-US" sz="2300" b="1" i="0" dirty="0">
                <a:solidFill>
                  <a:srgbClr val="0F1729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배송 알림 설정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335E07-0509-C2D5-619B-AB2DD3BCABC8}"/>
              </a:ext>
            </a:extLst>
          </p:cNvPr>
          <p:cNvSpPr txBox="1"/>
          <p:nvPr/>
        </p:nvSpPr>
        <p:spPr>
          <a:xfrm>
            <a:off x="8571168" y="1427088"/>
            <a:ext cx="334157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ko-KR" altLang="en-US" sz="2300" b="1" i="0" dirty="0">
                <a:solidFill>
                  <a:srgbClr val="0F1729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앱 추가</a:t>
            </a:r>
          </a:p>
        </p:txBody>
      </p:sp>
    </p:spTree>
    <p:extLst>
      <p:ext uri="{BB962C8B-B14F-4D97-AF65-F5344CB8AC3E}">
        <p14:creationId xmlns:p14="http://schemas.microsoft.com/office/powerpoint/2010/main" val="1127649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675A9-2C36-F4BA-ACBC-BB431AF0F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E2DF94E-FD07-4FDB-96F6-34C6C7920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03" y="193040"/>
            <a:ext cx="714388" cy="6644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0CFA0EB-7BBE-6F67-8522-9BD6AE257CFB}"/>
              </a:ext>
            </a:extLst>
          </p:cNvPr>
          <p:cNvSpPr txBox="1"/>
          <p:nvPr/>
        </p:nvSpPr>
        <p:spPr>
          <a:xfrm>
            <a:off x="1010756" y="193040"/>
            <a:ext cx="8272140" cy="59753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latin typeface="궁서"/>
                <a:ea typeface="궁서"/>
              </a:rPr>
              <a:t>6.  </a:t>
            </a:r>
            <a:r>
              <a:rPr lang="ko-KR" altLang="en-US" sz="2000" b="1" dirty="0">
                <a:latin typeface="궁서"/>
                <a:ea typeface="궁서"/>
              </a:rPr>
              <a:t>페이지 소개</a:t>
            </a:r>
            <a:endParaRPr lang="en-US" altLang="ko-KR" sz="2000" b="1" dirty="0">
              <a:latin typeface="GungSuh"/>
              <a:ea typeface="궁서" panose="02030600000101010101" pitchFamily="18" charset="-127"/>
            </a:endParaRPr>
          </a:p>
        </p:txBody>
      </p:sp>
      <p:pic>
        <p:nvPicPr>
          <p:cNvPr id="3" name="그림 2" descr="텍스트, 스크린샷, 라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2A56C07-617E-A4A1-365A-C96E3A1CE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981" y="525255"/>
            <a:ext cx="4432742" cy="52163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81E508-546C-23FD-720E-283C662E1E99}"/>
              </a:ext>
            </a:extLst>
          </p:cNvPr>
          <p:cNvSpPr txBox="1"/>
          <p:nvPr/>
        </p:nvSpPr>
        <p:spPr>
          <a:xfrm>
            <a:off x="3260061" y="5896158"/>
            <a:ext cx="6096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맑은 고딕"/>
                <a:hlinkClick r:id="rId5"/>
              </a:rPr>
              <a:t>https</a:t>
            </a:r>
            <a:r>
              <a:rPr lang="en-US">
                <a:hlinkClick r:id="rId5"/>
              </a:rPr>
              <a:t>://white-horse-delivery.lovable.app/</a:t>
            </a:r>
            <a:r>
              <a:rPr lang="en-US"/>
              <a:t>  </a:t>
            </a:r>
            <a:endParaRPr lang="en-US" altLang="ko-KR"/>
          </a:p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5C856C-1647-EE08-D1FB-DBA36D52C454}"/>
              </a:ext>
            </a:extLst>
          </p:cNvPr>
          <p:cNvSpPr txBox="1"/>
          <p:nvPr/>
        </p:nvSpPr>
        <p:spPr>
          <a:xfrm>
            <a:off x="7783975" y="2830975"/>
            <a:ext cx="60960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r>
              <a:rPr lang="ko-KR" b="1">
                <a:solidFill>
                  <a:srgbClr val="444444"/>
                </a:solidFill>
                <a:latin typeface="Calibri"/>
                <a:ea typeface="Gungsuh"/>
                <a:cs typeface="Calibri"/>
              </a:rPr>
              <a:t>CJ 505035682746 </a:t>
            </a:r>
            <a:r>
              <a:rPr lang="en-US" b="1">
                <a:solidFill>
                  <a:srgbClr val="444444"/>
                </a:solidFill>
                <a:latin typeface="Gungsuh"/>
                <a:ea typeface="Calibri"/>
                <a:cs typeface="Calibri"/>
              </a:rPr>
              <a:t>(</a:t>
            </a:r>
            <a:r>
              <a:rPr lang="ko-KR" b="1">
                <a:solidFill>
                  <a:srgbClr val="444444"/>
                </a:solidFill>
                <a:latin typeface="Calibri"/>
                <a:ea typeface="Gungsuh"/>
                <a:cs typeface="Calibri"/>
              </a:rPr>
              <a:t>배송완료</a:t>
            </a:r>
            <a:r>
              <a:rPr lang="en-US" b="1">
                <a:solidFill>
                  <a:srgbClr val="444444"/>
                </a:solidFill>
                <a:latin typeface="Gungsuh"/>
                <a:ea typeface="Calibri"/>
                <a:cs typeface="Calibri"/>
              </a:rPr>
              <a:t>)</a:t>
            </a:r>
            <a:r>
              <a:rPr lang="en-US">
                <a:solidFill>
                  <a:srgbClr val="444444"/>
                </a:solidFill>
                <a:latin typeface="Gungsuh"/>
                <a:ea typeface="Calibri"/>
                <a:cs typeface="Calibri"/>
              </a:rPr>
              <a:t>​</a:t>
            </a:r>
          </a:p>
          <a:p>
            <a:pPr rtl="0"/>
            <a:r>
              <a:rPr lang="ko-KR" b="1">
                <a:solidFill>
                  <a:srgbClr val="444444"/>
                </a:solidFill>
                <a:latin typeface="Calibri"/>
                <a:ea typeface="Gungsuh"/>
                <a:cs typeface="Calibri"/>
              </a:rPr>
              <a:t>롯데택배 409863195125</a:t>
            </a:r>
            <a:r>
              <a:rPr lang="en-US" b="1">
                <a:solidFill>
                  <a:srgbClr val="444444"/>
                </a:solidFill>
                <a:latin typeface="Gungsuh"/>
                <a:ea typeface="Calibri"/>
                <a:cs typeface="Calibri"/>
              </a:rPr>
              <a:t>(</a:t>
            </a:r>
            <a:r>
              <a:rPr lang="ko-KR" b="1">
                <a:solidFill>
                  <a:srgbClr val="444444"/>
                </a:solidFill>
                <a:latin typeface="Calibri"/>
                <a:ea typeface="Gungsuh"/>
                <a:cs typeface="Calibri"/>
              </a:rPr>
              <a:t>배송미완</a:t>
            </a:r>
            <a:r>
              <a:rPr lang="en-US" b="1">
                <a:solidFill>
                  <a:srgbClr val="444444"/>
                </a:solidFill>
                <a:latin typeface="Gungsuh"/>
                <a:ea typeface="Calibri"/>
                <a:cs typeface="Calibri"/>
              </a:rPr>
              <a:t>)</a:t>
            </a:r>
          </a:p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949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d6976fe-89bd-43a4-ae7d-8e1b3d1cbc29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E93E16621B0EB047A0DCDCE0E0E9B583" ma:contentTypeVersion="6" ma:contentTypeDescription="새 문서를 만듭니다." ma:contentTypeScope="" ma:versionID="f0d4f4a9462300ffc28d233fe60081f8">
  <xsd:schema xmlns:xsd="http://www.w3.org/2001/XMLSchema" xmlns:xs="http://www.w3.org/2001/XMLSchema" xmlns:p="http://schemas.microsoft.com/office/2006/metadata/properties" xmlns:ns3="0d6976fe-89bd-43a4-ae7d-8e1b3d1cbc29" targetNamespace="http://schemas.microsoft.com/office/2006/metadata/properties" ma:root="true" ma:fieldsID="8fc0e8ed2b24a999194de7e6382f239a" ns3:_="">
    <xsd:import namespace="0d6976fe-89bd-43a4-ae7d-8e1b3d1cbc29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6976fe-89bd-43a4-ae7d-8e1b3d1cbc29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6981AD1-4C7C-4008-BA7C-88C915E87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A95720C-BD32-423C-BA72-13EE9489B6FC}">
  <ds:schemaRefs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elements/1.1/"/>
    <ds:schemaRef ds:uri="0d6976fe-89bd-43a4-ae7d-8e1b3d1cbc29"/>
    <ds:schemaRef ds:uri="http://purl.org/dc/terms/"/>
    <ds:schemaRef ds:uri="http://purl.org/dc/dcmitype/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6386BB5-FAFF-4E05-9577-CCD19D5375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6976fe-89bd-43a4-ae7d-8e1b3d1cbc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443</Words>
  <Application>Microsoft Office PowerPoint</Application>
  <PresentationFormat>와이드스크린</PresentationFormat>
  <Paragraphs>106</Paragraphs>
  <Slides>18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HY궁서B</vt:lpstr>
      <vt:lpstr>Noto Sans KR</vt:lpstr>
      <vt:lpstr>궁서</vt:lpstr>
      <vt:lpstr>궁서</vt:lpstr>
      <vt:lpstr>궁서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참조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황주은</dc:creator>
  <cp:lastModifiedBy>황주은</cp:lastModifiedBy>
  <cp:revision>7</cp:revision>
  <dcterms:created xsi:type="dcterms:W3CDTF">2025-12-02T13:42:00Z</dcterms:created>
  <dcterms:modified xsi:type="dcterms:W3CDTF">2025-12-02T17:55:56Z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0x010100E93E16621B0EB047A0DCDCE0E0E9B583</vt:lpwstr>
  </property>
</Properties>
</file>